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99795-A27A-4CDB-B1FA-A30EEDC341BE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4B651-2F41-46F2-8AFE-FB02A6089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06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rsing.umaryland.edu/academics/academic-partnerships/p-tech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1052"/>
            <a:ext cx="7772400" cy="2425148"/>
          </a:xfrm>
        </p:spPr>
        <p:txBody>
          <a:bodyPr>
            <a:normAutofit fontScale="90000"/>
          </a:bodyPr>
          <a:lstStyle/>
          <a:p>
            <a:r>
              <a:rPr lang="en-US" dirty="0"/>
              <a:t>NSP II Project Director's </a:t>
            </a:r>
            <a:r>
              <a:rPr lang="en-US" dirty="0" smtClean="0"/>
              <a:t>Meeting</a:t>
            </a:r>
            <a:br>
              <a:rPr lang="en-US" dirty="0" smtClean="0"/>
            </a:br>
            <a:r>
              <a:rPr lang="en-US" dirty="0" smtClean="0"/>
              <a:t>P-TECH </a:t>
            </a:r>
            <a:r>
              <a:rPr lang="en-US" dirty="0"/>
              <a:t>Grant Report</a:t>
            </a:r>
            <a:br>
              <a:rPr lang="en-US" dirty="0"/>
            </a:br>
            <a:r>
              <a:rPr lang="en-US" dirty="0"/>
              <a:t>NSP II 19-123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8, 2019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4190"/>
            <a:ext cx="6400800" cy="14246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PI:  Dr. Nina Trocky, DNP, RN, NE-BC, CNE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Grant Team Member:  Dr. </a:t>
            </a:r>
            <a:r>
              <a:rPr lang="en-US" dirty="0">
                <a:solidFill>
                  <a:srgbClr val="FF0000"/>
                </a:solidFill>
              </a:rPr>
              <a:t>Linda Murray, DNP, </a:t>
            </a:r>
            <a:r>
              <a:rPr lang="en-US" strike="sngStrike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CRNP-</a:t>
            </a:r>
            <a:r>
              <a:rPr lang="en-US" dirty="0" err="1" smtClean="0">
                <a:solidFill>
                  <a:srgbClr val="FF0000"/>
                </a:solidFill>
              </a:rPr>
              <a:t>Ped</a:t>
            </a:r>
            <a:r>
              <a:rPr lang="en-US" dirty="0" smtClean="0">
                <a:solidFill>
                  <a:srgbClr val="FF0000"/>
                </a:solidFill>
              </a:rPr>
              <a:t>, RN to BSN Program Director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Questions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https://www.nursing.umaryland.edu/academics/academic-partnerships/p-tech/</a:t>
            </a:r>
            <a:endParaRPr lang="en-US" sz="2800" dirty="0" smtClean="0"/>
          </a:p>
          <a:p>
            <a:pPr marL="0" indent="0" algn="ctr">
              <a:buNone/>
            </a:pPr>
            <a:endParaRPr lang="en-US" sz="5400" strike="sngStrike" dirty="0"/>
          </a:p>
        </p:txBody>
      </p:sp>
    </p:spTree>
    <p:extLst>
      <p:ext uri="{BB962C8B-B14F-4D97-AF65-F5344CB8AC3E}">
        <p14:creationId xmlns:p14="http://schemas.microsoft.com/office/powerpoint/2010/main" val="394824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Dr. Nina Trocky (UMSON)</a:t>
            </a:r>
          </a:p>
          <a:p>
            <a:r>
              <a:rPr lang="en-US" sz="2400" dirty="0" smtClean="0"/>
              <a:t>Dr. Linda Murray (UMSON)</a:t>
            </a:r>
          </a:p>
          <a:p>
            <a:r>
              <a:rPr lang="en-US" sz="2400" dirty="0" smtClean="0"/>
              <a:t>Dr. Jeff Ash (UMSON)</a:t>
            </a:r>
          </a:p>
          <a:p>
            <a:r>
              <a:rPr lang="en-US" sz="2400" dirty="0" smtClean="0"/>
              <a:t>Ms. </a:t>
            </a:r>
            <a:r>
              <a:rPr lang="en-US" sz="2400" dirty="0" err="1" smtClean="0"/>
              <a:t>Giordana</a:t>
            </a:r>
            <a:r>
              <a:rPr lang="en-US" sz="2400" dirty="0" smtClean="0"/>
              <a:t> </a:t>
            </a:r>
            <a:r>
              <a:rPr lang="en-US" sz="2400" dirty="0" err="1" smtClean="0"/>
              <a:t>Segneri</a:t>
            </a:r>
            <a:r>
              <a:rPr lang="en-US" sz="2400" dirty="0" smtClean="0"/>
              <a:t> (UMSON)</a:t>
            </a:r>
          </a:p>
          <a:p>
            <a:r>
              <a:rPr lang="en-US" sz="2400" dirty="0" smtClean="0"/>
              <a:t>Mr. Al </a:t>
            </a:r>
            <a:r>
              <a:rPr lang="en-US" sz="2400" dirty="0" err="1" smtClean="0"/>
              <a:t>Guante</a:t>
            </a:r>
            <a:r>
              <a:rPr lang="en-US" sz="2400" dirty="0" smtClean="0"/>
              <a:t> (UMSON)</a:t>
            </a:r>
          </a:p>
          <a:p>
            <a:r>
              <a:rPr lang="en-US" sz="2400" dirty="0" smtClean="0"/>
              <a:t>Ms. Dorothy Holley (BCCC)</a:t>
            </a:r>
          </a:p>
          <a:p>
            <a:r>
              <a:rPr lang="en-US" sz="2400" dirty="0" smtClean="0"/>
              <a:t>Ms. Maisha Wise (P-TECH Dunbar High School)</a:t>
            </a:r>
          </a:p>
          <a:p>
            <a:r>
              <a:rPr lang="en-US" sz="2400" dirty="0" smtClean="0"/>
              <a:t>Ms. Alexia Smith (</a:t>
            </a:r>
            <a:r>
              <a:rPr lang="en-US" sz="2400" dirty="0"/>
              <a:t>P-TECH Corporate Education </a:t>
            </a:r>
            <a:r>
              <a:rPr lang="en-US" sz="2400" dirty="0" smtClean="0"/>
              <a:t>Liaison)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95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42984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Extending </a:t>
            </a:r>
            <a:r>
              <a:rPr lang="en-US" dirty="0"/>
              <a:t>the Pathways in Technology Early College High (</a:t>
            </a:r>
            <a:r>
              <a:rPr lang="en-US" dirty="0" smtClean="0"/>
              <a:t>P-TECH</a:t>
            </a:r>
            <a:r>
              <a:rPr lang="en-US" dirty="0"/>
              <a:t>) at Dunbar High School student pipeline to an associate’s degree in nursing </a:t>
            </a:r>
            <a:r>
              <a:rPr lang="en-US" dirty="0" smtClean="0"/>
              <a:t>at </a:t>
            </a:r>
            <a:r>
              <a:rPr lang="en-US" dirty="0"/>
              <a:t>Baltimore City Community College </a:t>
            </a:r>
            <a:r>
              <a:rPr lang="en-US" dirty="0" smtClean="0"/>
              <a:t>by </a:t>
            </a:r>
            <a:r>
              <a:rPr lang="en-US" dirty="0"/>
              <a:t>adding the Bachelors of Science in Nursing </a:t>
            </a:r>
            <a:r>
              <a:rPr lang="en-US" dirty="0" smtClean="0"/>
              <a:t>from UMSON </a:t>
            </a:r>
          </a:p>
          <a:p>
            <a:pPr lvl="1"/>
            <a:r>
              <a:rPr lang="en-US" dirty="0" smtClean="0"/>
              <a:t>Provide mentoring, </a:t>
            </a:r>
            <a:r>
              <a:rPr lang="en-US" dirty="0"/>
              <a:t>academic support, </a:t>
            </a:r>
            <a:r>
              <a:rPr lang="en-US" dirty="0" smtClean="0"/>
              <a:t>and opportunities to learn what nurses do</a:t>
            </a:r>
          </a:p>
          <a:p>
            <a:pPr lvl="1"/>
            <a:r>
              <a:rPr lang="en-US" dirty="0" smtClean="0"/>
              <a:t>Pro-active advisement using scope and sequence</a:t>
            </a:r>
          </a:p>
          <a:p>
            <a:pPr lvl="1"/>
            <a:r>
              <a:rPr lang="en-US" dirty="0"/>
              <a:t>Utilize dual admission agreement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63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 declared nursing Dunbar freshman students </a:t>
            </a:r>
            <a:r>
              <a:rPr lang="en-US" dirty="0" smtClean="0"/>
              <a:t>will </a:t>
            </a:r>
            <a:r>
              <a:rPr lang="en-US" dirty="0"/>
              <a:t>graduate from high school and BCCC </a:t>
            </a:r>
            <a:r>
              <a:rPr lang="en-US" dirty="0" smtClean="0"/>
              <a:t>May/June </a:t>
            </a:r>
            <a:r>
              <a:rPr lang="en-US" dirty="0"/>
              <a:t>2021 (20 ADN’s) </a:t>
            </a:r>
            <a:r>
              <a:rPr lang="en-US" dirty="0" smtClean="0"/>
              <a:t>who then </a:t>
            </a:r>
            <a:r>
              <a:rPr lang="en-US" dirty="0"/>
              <a:t>matriculate to UMSON fall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20 graduates of BCCC will complete </a:t>
            </a:r>
            <a:r>
              <a:rPr lang="en-US" dirty="0"/>
              <a:t>the UMSON RN-BSN program within 3 years of </a:t>
            </a:r>
            <a:r>
              <a:rPr lang="en-US" dirty="0" smtClean="0"/>
              <a:t>graduating from BCCC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7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Year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1. Establish and implement </a:t>
            </a:r>
            <a:r>
              <a:rPr lang="en-US" dirty="0" smtClean="0"/>
              <a:t>P-TECH </a:t>
            </a:r>
            <a:r>
              <a:rPr lang="en-US" dirty="0"/>
              <a:t>nursing career pathway at Dunbar High </a:t>
            </a:r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Joined corporate partners</a:t>
            </a:r>
          </a:p>
          <a:p>
            <a:pPr lvl="1"/>
            <a:r>
              <a:rPr lang="en-US" dirty="0" smtClean="0"/>
              <a:t>Developed scope and sequence </a:t>
            </a:r>
          </a:p>
          <a:p>
            <a:pPr lvl="1"/>
            <a:r>
              <a:rPr lang="en-US" dirty="0" smtClean="0"/>
              <a:t>Signed subcontracts (BCCC and BCPS)</a:t>
            </a:r>
          </a:p>
          <a:p>
            <a:pPr lvl="1"/>
            <a:r>
              <a:rPr lang="en-US" dirty="0" smtClean="0"/>
              <a:t>Held educational sessions </a:t>
            </a:r>
            <a:endParaRPr lang="en-US" dirty="0"/>
          </a:p>
          <a:p>
            <a:pPr lvl="1"/>
            <a:r>
              <a:rPr lang="en-US" dirty="0" smtClean="0"/>
              <a:t>Participated in parent meetings</a:t>
            </a:r>
          </a:p>
        </p:txBody>
      </p:sp>
    </p:spTree>
    <p:extLst>
      <p:ext uri="{BB962C8B-B14F-4D97-AF65-F5344CB8AC3E}">
        <p14:creationId xmlns:p14="http://schemas.microsoft.com/office/powerpoint/2010/main" val="116643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Year 1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2. Establish and hold </a:t>
            </a:r>
            <a:r>
              <a:rPr lang="en-US" dirty="0" smtClean="0"/>
              <a:t>P-TECH </a:t>
            </a:r>
            <a:r>
              <a:rPr lang="en-US" dirty="0"/>
              <a:t>nursing career pathway advisory group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Initiated P-TECH advisory meetings</a:t>
            </a:r>
          </a:p>
          <a:p>
            <a:pPr lvl="1"/>
            <a:r>
              <a:rPr lang="en-US" dirty="0" smtClean="0"/>
              <a:t>Joined P-TECH corporate advisory meetings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6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Year 1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</a:t>
            </a:r>
            <a:r>
              <a:rPr lang="en-US" dirty="0"/>
              <a:t>3. Design and implement nursing career mentoring program that includes four one-on-one contacts annually and monthly electronic/virtual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Developing orientation and training materials</a:t>
            </a:r>
          </a:p>
          <a:p>
            <a:pPr lvl="1"/>
            <a:r>
              <a:rPr lang="en-US" dirty="0" smtClean="0"/>
              <a:t>Developed web site to recruit mentors</a:t>
            </a:r>
          </a:p>
          <a:p>
            <a:pPr lvl="1"/>
            <a:r>
              <a:rPr lang="en-US" dirty="0" smtClean="0"/>
              <a:t>Discussing tracking processes</a:t>
            </a:r>
          </a:p>
          <a:p>
            <a:pPr lvl="1"/>
            <a:r>
              <a:rPr lang="en-US" dirty="0" smtClean="0"/>
              <a:t>Cohort </a:t>
            </a:r>
            <a:r>
              <a:rPr lang="en-US" dirty="0"/>
              <a:t>1, Juniors, need mentors spring 2020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5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Year 1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4. Design</a:t>
            </a:r>
            <a:r>
              <a:rPr lang="en-US" dirty="0"/>
              <a:t>, as necessary, and implement academic support services to facilitate student success. </a:t>
            </a:r>
            <a:endParaRPr lang="en-US" dirty="0" smtClean="0"/>
          </a:p>
          <a:p>
            <a:pPr lvl="1"/>
            <a:r>
              <a:rPr lang="en-US" dirty="0" smtClean="0"/>
              <a:t>Posted tutors and advisor positions posted (BCCC)</a:t>
            </a:r>
          </a:p>
          <a:p>
            <a:pPr lvl="1"/>
            <a:r>
              <a:rPr lang="en-US" dirty="0" smtClean="0"/>
              <a:t>Planned needs assessment </a:t>
            </a:r>
          </a:p>
          <a:p>
            <a:pPr lvl="1"/>
            <a:r>
              <a:rPr lang="en-US" dirty="0" smtClean="0"/>
              <a:t>Tracked student progression and performance</a:t>
            </a:r>
          </a:p>
        </p:txBody>
      </p:sp>
    </p:spTree>
    <p:extLst>
      <p:ext uri="{BB962C8B-B14F-4D97-AF65-F5344CB8AC3E}">
        <p14:creationId xmlns:p14="http://schemas.microsoft.com/office/powerpoint/2010/main" val="76560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388626" cy="40955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Flyers developed </a:t>
            </a:r>
          </a:p>
          <a:p>
            <a:r>
              <a:rPr lang="en-US" dirty="0" smtClean="0"/>
              <a:t>Produced press releases</a:t>
            </a:r>
          </a:p>
          <a:p>
            <a:r>
              <a:rPr lang="en-US" dirty="0" smtClean="0"/>
              <a:t>Planned newsletter article (April 2019) </a:t>
            </a:r>
          </a:p>
          <a:p>
            <a:r>
              <a:rPr lang="en-US" dirty="0" smtClean="0"/>
              <a:t>Provided writing assistance and training</a:t>
            </a:r>
          </a:p>
          <a:p>
            <a:r>
              <a:rPr lang="en-US" dirty="0" smtClean="0"/>
              <a:t>Offered support to juniors completing internship applications</a:t>
            </a:r>
          </a:p>
          <a:p>
            <a:r>
              <a:rPr lang="en-US" dirty="0" smtClean="0"/>
              <a:t>Planned nurse career panel</a:t>
            </a:r>
          </a:p>
          <a:p>
            <a:r>
              <a:rPr lang="en-US" dirty="0" smtClean="0"/>
              <a:t>Drafted MDAC abstract submission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3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405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NSP II Project Director's Meeting P-TECH Grant Report NSP II 19-123  March 8, 2019</vt:lpstr>
      <vt:lpstr>Project Team</vt:lpstr>
      <vt:lpstr>Project Overview</vt:lpstr>
      <vt:lpstr>Project Goal</vt:lpstr>
      <vt:lpstr>Project Year 1 </vt:lpstr>
      <vt:lpstr>Project Year 1 (cont.)</vt:lpstr>
      <vt:lpstr>Project Year 1 (cont.)</vt:lpstr>
      <vt:lpstr>Project Year 1 (cont.)</vt:lpstr>
      <vt:lpstr>Activities</vt:lpstr>
      <vt:lpstr>Thank you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Kimberly Ford</cp:lastModifiedBy>
  <cp:revision>43</cp:revision>
  <dcterms:created xsi:type="dcterms:W3CDTF">2011-06-24T14:29:15Z</dcterms:created>
  <dcterms:modified xsi:type="dcterms:W3CDTF">2019-04-18T16:34:59Z</dcterms:modified>
</cp:coreProperties>
</file>