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3BBD788-7B78-41CC-8593-BA8D4E7A8C0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C171709-A703-4943-A535-785F329376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0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97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9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8633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971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9987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790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6708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48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72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8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3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08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61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562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65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20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85F9E-1D76-473E-A731-51CA1D2DE669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9789C1A-6AC8-438D-8FDA-A2445B62C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2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HSCRC NSP II</a:t>
            </a:r>
            <a:br>
              <a:rPr lang="en-US" dirty="0" smtClean="0"/>
            </a:br>
            <a:r>
              <a:rPr lang="en-US" dirty="0" smtClean="0"/>
              <a:t>June 16, 2017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584196"/>
            <a:ext cx="8915399" cy="1352965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					Judith A. Feustle, ScD, RN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					Associate Dean, GPS Nursing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						Stevenson University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1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Anything you would like to ask about Progress through Partnerships – either the ATB or the cohort model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40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Through Partnerships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 with community colleges (using the ATB model) to increase the number of RNBS graduates.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Work with healthcare partners to promote RNBS and graduate nursing education using a cohort model.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50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7314" y="598352"/>
            <a:ext cx="8911687" cy="1280890"/>
          </a:xfrm>
        </p:spPr>
        <p:txBody>
          <a:bodyPr/>
          <a:lstStyle/>
          <a:p>
            <a:r>
              <a:rPr lang="en-US" dirty="0" smtClean="0"/>
              <a:t>Increasing the number of BS-prepared nurses – the ATB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Variations on a theme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Acknowledge the model that CCBC put into place with Towson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The model has continued to grow and diversify</a:t>
            </a:r>
          </a:p>
          <a:p>
            <a:pPr lvl="1"/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One size definitely does not fit all.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9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learned so far: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ATB is a sound model, which allows students to start at many different places.</a:t>
            </a:r>
          </a:p>
          <a:p>
            <a:pPr marL="0" indent="0">
              <a:buNone/>
            </a:pPr>
            <a:r>
              <a:rPr lang="en-US" sz="11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1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Differences in community college curriculum plans dictate some differences in the Stevenson ATB plan.</a:t>
            </a:r>
          </a:p>
          <a:p>
            <a:pPr marL="0" indent="0">
              <a:buNone/>
            </a:pPr>
            <a:endParaRPr lang="en-US" sz="1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12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Partnerships are absolutely worth the challenges related to initial set up, growing pains, implementing changes, and the nuts and bolts of making it work.</a:t>
            </a:r>
          </a:p>
          <a:p>
            <a:pPr marL="0" indent="0">
              <a:buNone/>
            </a:pPr>
            <a:endParaRPr lang="en-US" sz="1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28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learned so far (</a:t>
            </a:r>
            <a:r>
              <a:rPr lang="en-US" dirty="0" err="1" smtClean="0"/>
              <a:t>con’t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Data Collection is essential – from the beginning, collect data on everything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	GPA on admission (cum and partner); grades in all courses; timing of courses; start date; model; 1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vs. 2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degree;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accel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, E/W, or day; college; etc.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10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still learning about: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Financial Aid – one of the biggest stressors for students (and staff).  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Progress of ATB students after they graduate from the community college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ATB 1.0 versus ATB 2.0</a:t>
            </a:r>
          </a:p>
        </p:txBody>
      </p:sp>
    </p:spTree>
    <p:extLst>
      <p:ext uri="{BB962C8B-B14F-4D97-AF65-F5344CB8AC3E}">
        <p14:creationId xmlns:p14="http://schemas.microsoft.com/office/powerpoint/2010/main" val="274292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Cohort Model – increasing numbers of bachelor’s and master’s prepared nurses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Stevenson partnered with Baltimore County Public Schools to enroll nurses in the graduate nursing concentration in Population-Based Care Coordination (PBCC) or the Certificate in PBCC</a:t>
            </a:r>
          </a:p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Howard County Public School nurses started a cohort in Fall, 2016.</a:t>
            </a:r>
          </a:p>
          <a:p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71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Cohort Model – another variation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Upper Chesapeake Health System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3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cohort starts in Fall, 2016</a:t>
            </a:r>
          </a:p>
          <a:p>
            <a:pPr lvl="1"/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Prefer hybrid to online</a:t>
            </a:r>
          </a:p>
          <a:p>
            <a:pPr marL="457200" lvl="1" indent="0">
              <a:buNone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Joys and Concerns of a Cohort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JOYS – The nurses provide lots of support and encouragement for each other.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Starting a new cohort every semester or year allows some flexibility.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CONCERNS – Once in the cohort, nurses like to stick together (even if that isn’t best). 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00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812</TotalTime>
  <Words>309</Words>
  <Application>Microsoft Office PowerPoint</Application>
  <PresentationFormat>Custom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Wisp</vt:lpstr>
      <vt:lpstr>HSCRC NSP II June 16, 2017 </vt:lpstr>
      <vt:lpstr>Progress Through Partnerships</vt:lpstr>
      <vt:lpstr>Increasing the number of BS-prepared nurses – the ATB model</vt:lpstr>
      <vt:lpstr>What we have learned so far:</vt:lpstr>
      <vt:lpstr>What we have learned so far (con’t):</vt:lpstr>
      <vt:lpstr>What we are still learning about:</vt:lpstr>
      <vt:lpstr>The Cohort Model – increasing numbers of bachelor’s and master’s prepared nurses</vt:lpstr>
      <vt:lpstr>Cohort Model – another variation</vt:lpstr>
      <vt:lpstr>Joys and Concerns of a Cohort Model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Judith Feustle</dc:creator>
  <cp:lastModifiedBy>Daw, Peggy</cp:lastModifiedBy>
  <cp:revision>21</cp:revision>
  <cp:lastPrinted>2017-06-15T22:54:31Z</cp:lastPrinted>
  <dcterms:created xsi:type="dcterms:W3CDTF">2015-09-30T23:58:32Z</dcterms:created>
  <dcterms:modified xsi:type="dcterms:W3CDTF">2017-06-24T14:18:46Z</dcterms:modified>
</cp:coreProperties>
</file>