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76" d="100"/>
          <a:sy n="76" d="100"/>
        </p:scale>
        <p:origin x="-1878" y="-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16E45-A0C6-6543-9E11-BDE171AC269C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F72BA-561D-EA45-B7B6-DFAF7FF35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26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4AA19-6C1C-954E-AD4F-CFD4C50EDB73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E59C1-4BEE-E045-9D10-DDC44A376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89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Laurie.Williams@montgomerycollege.edu" TargetMode="External"/><Relationship Id="rId2" Type="http://schemas.openxmlformats.org/officeDocument/2006/relationships/hyperlink" Target="mailto:Monique.Davis@montgomerycollege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CSRC@montgomerycollege.edu" TargetMode="External"/><Relationship Id="rId4" Type="http://schemas.openxmlformats.org/officeDocument/2006/relationships/hyperlink" Target="mailto:Michele.Harrell@montgomerycolleg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Montgomery College Nursing Program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NSP 2 Updates – Dec. 5, 2016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69635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ADN to BSN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260" y="2402878"/>
            <a:ext cx="11529690" cy="4052923"/>
          </a:xfrm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en-US" sz="1600" b="1" dirty="0" smtClean="0"/>
              <a:t>Pre-Nursing Students</a:t>
            </a:r>
          </a:p>
          <a:p>
            <a:pPr lvl="1"/>
            <a:r>
              <a:rPr lang="en-US" sz="1400" b="1" dirty="0" smtClean="0"/>
              <a:t>Summer and Fall Pre-Nursing </a:t>
            </a:r>
            <a:r>
              <a:rPr lang="en-US" sz="1400" b="1" dirty="0"/>
              <a:t>Immersion </a:t>
            </a:r>
            <a:r>
              <a:rPr lang="en-US" sz="1400" b="1" dirty="0" smtClean="0"/>
              <a:t>events</a:t>
            </a:r>
          </a:p>
          <a:p>
            <a:pPr lvl="1"/>
            <a:r>
              <a:rPr lang="en-US" sz="1400" b="1" dirty="0" smtClean="0"/>
              <a:t>Met with over 200 pre-nursing students since August 2016</a:t>
            </a:r>
            <a:endParaRPr lang="en-US" sz="1400" b="1" dirty="0"/>
          </a:p>
          <a:p>
            <a:r>
              <a:rPr lang="en-US" sz="1600" b="1" dirty="0" smtClean="0"/>
              <a:t>Current Nursing Students</a:t>
            </a:r>
          </a:p>
          <a:p>
            <a:pPr lvl="1"/>
            <a:r>
              <a:rPr lang="en-US" sz="1400" b="1" dirty="0" smtClean="0"/>
              <a:t>Regular meetings with </a:t>
            </a:r>
            <a:r>
              <a:rPr lang="en-US" sz="1400" b="1" dirty="0"/>
              <a:t>interested 1st and 2nd semester students applying for the upcoming Dec. 1 </a:t>
            </a:r>
            <a:r>
              <a:rPr lang="en-US" sz="1400" b="1" dirty="0" smtClean="0"/>
              <a:t>deadline</a:t>
            </a:r>
          </a:p>
          <a:p>
            <a:pPr lvl="1"/>
            <a:r>
              <a:rPr lang="en-US" sz="1400" b="1" dirty="0" smtClean="0"/>
              <a:t> </a:t>
            </a:r>
            <a:r>
              <a:rPr lang="en-US" sz="1400" b="1" dirty="0"/>
              <a:t>Health Sciences Transfer Day event on Oct. 24 with 12 recruiters in attendance and over 40 student </a:t>
            </a:r>
            <a:r>
              <a:rPr lang="en-US" sz="1400" b="1" dirty="0" smtClean="0"/>
              <a:t>attendees</a:t>
            </a:r>
            <a:endParaRPr lang="en-US" sz="1400" b="1" dirty="0"/>
          </a:p>
          <a:p>
            <a:r>
              <a:rPr lang="en-US" sz="1600" b="1" dirty="0" smtClean="0"/>
              <a:t>Presentations</a:t>
            </a:r>
          </a:p>
          <a:p>
            <a:pPr lvl="1"/>
            <a:r>
              <a:rPr lang="en-US" sz="1400" b="1" dirty="0" smtClean="0"/>
              <a:t>MD/DC </a:t>
            </a:r>
            <a:r>
              <a:rPr lang="en-US" sz="1400" b="1" dirty="0"/>
              <a:t>Nursing League </a:t>
            </a:r>
            <a:r>
              <a:rPr lang="en-US" sz="1400" b="1" dirty="0" smtClean="0"/>
              <a:t>on Oct</a:t>
            </a:r>
            <a:r>
              <a:rPr lang="en-US" sz="1400" b="1" dirty="0"/>
              <a:t>. </a:t>
            </a:r>
            <a:r>
              <a:rPr lang="en-US" sz="1400" b="1" dirty="0" smtClean="0"/>
              <a:t>29, 2016</a:t>
            </a:r>
          </a:p>
          <a:p>
            <a:pPr lvl="1"/>
            <a:r>
              <a:rPr lang="en-US" sz="1400" b="1" dirty="0" smtClean="0"/>
              <a:t>Counseling </a:t>
            </a:r>
            <a:r>
              <a:rPr lang="en-US" sz="1400" b="1" dirty="0"/>
              <a:t>and Advising’s Major Fair event on Nov. 2nd and </a:t>
            </a:r>
            <a:r>
              <a:rPr lang="en-US" sz="1400" b="1" dirty="0" smtClean="0"/>
              <a:t>3rd.</a:t>
            </a:r>
          </a:p>
          <a:p>
            <a:pPr lvl="1"/>
            <a:r>
              <a:rPr lang="en-US" sz="1400" b="1" dirty="0" smtClean="0"/>
              <a:t>MC’s </a:t>
            </a:r>
            <a:r>
              <a:rPr lang="en-US" sz="1400" b="1" dirty="0"/>
              <a:t>Recruiters meeting </a:t>
            </a:r>
            <a:r>
              <a:rPr lang="en-US" sz="1400" b="1" dirty="0" smtClean="0"/>
              <a:t>on Nov</a:t>
            </a:r>
            <a:r>
              <a:rPr lang="en-US" sz="1400" b="1" dirty="0"/>
              <a:t>. </a:t>
            </a:r>
            <a:r>
              <a:rPr lang="en-US" sz="1400" b="1" dirty="0" smtClean="0"/>
              <a:t>2, </a:t>
            </a:r>
            <a:r>
              <a:rPr lang="en-US" sz="1400" b="1" dirty="0"/>
              <a:t> </a:t>
            </a:r>
            <a:r>
              <a:rPr lang="en-US" sz="1400" b="1" dirty="0" smtClean="0"/>
              <a:t>exploring </a:t>
            </a:r>
            <a:r>
              <a:rPr lang="en-US" sz="1400" b="1" dirty="0"/>
              <a:t>opportunities to have additional promotional materials to share with MCPS schools and to collaborate with the Nursing Dept. to organize school visits (at MC and MCPS).</a:t>
            </a:r>
          </a:p>
          <a:p>
            <a:pPr marL="0" indent="0">
              <a:buNone/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200138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M2ADN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9" y="2371939"/>
            <a:ext cx="11684382" cy="4393246"/>
          </a:xfrm>
          <a:ln>
            <a:solidFill>
              <a:srgbClr val="7030A0"/>
            </a:solidFill>
          </a:ln>
        </p:spPr>
        <p:txBody>
          <a:bodyPr/>
          <a:lstStyle/>
          <a:p>
            <a:r>
              <a:rPr lang="en-US" b="1" dirty="0" smtClean="0"/>
              <a:t>In contact with over 40 Military medics since August 2016</a:t>
            </a:r>
          </a:p>
          <a:p>
            <a:r>
              <a:rPr lang="en-US" b="1" dirty="0" smtClean="0"/>
              <a:t>Prof</a:t>
            </a:r>
            <a:r>
              <a:rPr lang="en-US" b="1" dirty="0"/>
              <a:t>. Bateman, Bilal and Harrell visited the Military Education Training Command (METC) </a:t>
            </a:r>
            <a:r>
              <a:rPr lang="en-US" b="1" dirty="0" smtClean="0"/>
              <a:t>in San Antonio, TX in </a:t>
            </a:r>
            <a:r>
              <a:rPr lang="en-US" b="1" dirty="0"/>
              <a:t>November and attained the curriculum.  After submitting our curriculum to the METC command, Montgomery College will be on their site as a location for Medics to attain further education.  </a:t>
            </a:r>
            <a:endParaRPr lang="en-US" b="1" dirty="0" smtClean="0"/>
          </a:p>
          <a:p>
            <a:r>
              <a:rPr lang="en-US" b="1" dirty="0"/>
              <a:t>Prof. </a:t>
            </a:r>
            <a:r>
              <a:rPr lang="en-US" b="1" dirty="0" smtClean="0"/>
              <a:t>Bateman, along with the Transfer office and Science Chair, have begun process to streamline science credit for prior learning in the Military.</a:t>
            </a:r>
          </a:p>
          <a:p>
            <a:r>
              <a:rPr lang="en-US" b="1" dirty="0" smtClean="0"/>
              <a:t>Prof</a:t>
            </a:r>
            <a:r>
              <a:rPr lang="en-US" b="1" dirty="0"/>
              <a:t>. Harrell, communicates regularly with the WRNMMC nursing department and discusses the program with medics.  Prof. Harrell is coordinating a round table discussion to be held on campus in February 2017 with Military Members to discuss mentoring.  </a:t>
            </a:r>
            <a:endParaRPr lang="en-US" b="1" dirty="0" smtClean="0"/>
          </a:p>
          <a:p>
            <a:r>
              <a:rPr lang="en-US" b="1" dirty="0"/>
              <a:t>Prof. Bateman will be presenting in January </a:t>
            </a:r>
            <a:r>
              <a:rPr lang="en-US" b="1" dirty="0" smtClean="0"/>
              <a:t>2017 at </a:t>
            </a:r>
            <a:r>
              <a:rPr lang="en-US" b="1" dirty="0"/>
              <a:t>the </a:t>
            </a:r>
            <a:r>
              <a:rPr lang="en-US" b="1" dirty="0" smtClean="0"/>
              <a:t>The </a:t>
            </a:r>
            <a:r>
              <a:rPr lang="en-US" b="1" dirty="0"/>
              <a:t>Association of Faculties for the Advancement of Community College </a:t>
            </a:r>
            <a:r>
              <a:rPr lang="en-US" b="1" dirty="0" smtClean="0"/>
              <a:t>Teaching (AFACCT). </a:t>
            </a:r>
            <a:r>
              <a:rPr lang="en-US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97713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MCSRC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072" y="2413190"/>
            <a:ext cx="11249252" cy="4216209"/>
          </a:xfrm>
          <a:ln>
            <a:solidFill>
              <a:srgbClr val="7030A0"/>
            </a:solidFill>
          </a:ln>
        </p:spPr>
        <p:txBody>
          <a:bodyPr>
            <a:noAutofit/>
          </a:bodyPr>
          <a:lstStyle/>
          <a:p>
            <a:r>
              <a:rPr lang="en-US" sz="1600" b="1" dirty="0" smtClean="0"/>
              <a:t>Train the Trainer Nominations were due Nov. 15. We received 51 nominations</a:t>
            </a:r>
          </a:p>
          <a:p>
            <a:r>
              <a:rPr lang="en-US" sz="1600" b="1" dirty="0" smtClean="0"/>
              <a:t>Hybrid Train the Trainer: 71% returned</a:t>
            </a:r>
          </a:p>
          <a:p>
            <a:r>
              <a:rPr lang="en-US" sz="1600" b="1" dirty="0" smtClean="0"/>
              <a:t>Outcomes:</a:t>
            </a:r>
          </a:p>
          <a:p>
            <a:pPr lvl="1"/>
            <a:r>
              <a:rPr lang="en-US" b="1" dirty="0" smtClean="0"/>
              <a:t>Increased use of theory-based debriefing methods </a:t>
            </a:r>
          </a:p>
          <a:p>
            <a:pPr lvl="1"/>
            <a:r>
              <a:rPr lang="en-US" b="1" dirty="0" smtClean="0"/>
              <a:t>Implementation of INACSL Standards of Best Practice </a:t>
            </a:r>
          </a:p>
          <a:p>
            <a:pPr lvl="1"/>
            <a:r>
              <a:rPr lang="en-US" b="1" dirty="0" smtClean="0"/>
              <a:t>Development of curriculum maps </a:t>
            </a:r>
          </a:p>
          <a:p>
            <a:r>
              <a:rPr lang="en-US" sz="1600" b="1" dirty="0" smtClean="0"/>
              <a:t>Workshops</a:t>
            </a:r>
          </a:p>
          <a:p>
            <a:pPr lvl="1"/>
            <a:r>
              <a:rPr lang="en-US" b="1" dirty="0" smtClean="0"/>
              <a:t>8 workshops have been conducted since May 2016</a:t>
            </a:r>
          </a:p>
          <a:p>
            <a:r>
              <a:rPr lang="en-US" sz="1600" b="1" dirty="0" smtClean="0"/>
              <a:t>Equipment Requests: We received 10 applications.</a:t>
            </a:r>
          </a:p>
          <a:p>
            <a:r>
              <a:rPr lang="en-US" sz="1600" b="1" dirty="0" smtClean="0"/>
              <a:t>Simulation Library: Pre-briefing, Debriefing (DML) and Care of the Transgender Patient.  More for 2016-2017</a:t>
            </a:r>
          </a:p>
          <a:p>
            <a:r>
              <a:rPr lang="en-US" sz="1600" b="1" dirty="0" smtClean="0"/>
              <a:t>Next Steering Committee Meeting: Dec. 13, 2016</a:t>
            </a:r>
            <a:endParaRPr lang="en-US" sz="1600" b="1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88" y="2320376"/>
            <a:ext cx="11354373" cy="4331368"/>
          </a:xfrm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US" sz="2400" b="1" dirty="0" smtClean="0"/>
              <a:t>Montgomery College Nursing Program: Dr. Monique Davis</a:t>
            </a:r>
          </a:p>
          <a:p>
            <a:pPr lvl="1"/>
            <a:r>
              <a:rPr lang="en-US" sz="2000" b="1" dirty="0" smtClean="0">
                <a:hlinkClick r:id="rId2"/>
              </a:rPr>
              <a:t>Monique.Davis@montgomerycollege.edu</a:t>
            </a:r>
            <a:endParaRPr lang="en-US" sz="2000" b="1" dirty="0" smtClean="0"/>
          </a:p>
          <a:p>
            <a:r>
              <a:rPr lang="en-US" sz="2400" b="1" dirty="0" smtClean="0"/>
              <a:t>ADN to BSN: Laurie Williams</a:t>
            </a:r>
          </a:p>
          <a:p>
            <a:pPr lvl="1"/>
            <a:r>
              <a:rPr lang="en-US" sz="2000" b="1" dirty="0" smtClean="0">
                <a:hlinkClick r:id="rId3"/>
              </a:rPr>
              <a:t>Laurie.Williams@montgomerycollege.edu</a:t>
            </a:r>
            <a:endParaRPr lang="en-US" sz="2000" b="1" dirty="0" smtClean="0"/>
          </a:p>
          <a:p>
            <a:r>
              <a:rPr lang="en-US" sz="2400" b="1" dirty="0" smtClean="0"/>
              <a:t> M2ADN: Jacqueline Bateman and Michele Harrell </a:t>
            </a:r>
          </a:p>
          <a:p>
            <a:pPr lvl="1"/>
            <a:r>
              <a:rPr lang="en-US" sz="2000" b="1" dirty="0" smtClean="0">
                <a:hlinkClick r:id="rId4"/>
              </a:rPr>
              <a:t>Jacqueline.bateman@montgomerycollege.edu</a:t>
            </a:r>
          </a:p>
          <a:p>
            <a:pPr lvl="1"/>
            <a:r>
              <a:rPr lang="en-US" sz="2000" b="1" dirty="0" smtClean="0">
                <a:hlinkClick r:id="rId4"/>
              </a:rPr>
              <a:t>Michele.Harrell@montgomerycollege.edu</a:t>
            </a:r>
            <a:endParaRPr lang="en-US" sz="2000" b="1" dirty="0" smtClean="0"/>
          </a:p>
          <a:p>
            <a:r>
              <a:rPr lang="en-US" sz="2400" b="1" dirty="0" smtClean="0"/>
              <a:t>MCSRC: Dr. Sabrina </a:t>
            </a:r>
            <a:r>
              <a:rPr lang="en-US" sz="2400" b="1" dirty="0" err="1" smtClean="0"/>
              <a:t>Beroz</a:t>
            </a:r>
            <a:endParaRPr lang="en-US" sz="2400" b="1" dirty="0" smtClean="0"/>
          </a:p>
          <a:p>
            <a:pPr lvl="1"/>
            <a:r>
              <a:rPr lang="en-US" sz="2000" b="1" dirty="0" smtClean="0">
                <a:hlinkClick r:id="rId5"/>
              </a:rPr>
              <a:t>MCSRC.Maryland@montgomerycollege.edu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54064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{19E6029D-C4F2-0B42-9588-42305E08DEEF}tf16392438</Template>
  <TotalTime>185</TotalTime>
  <Words>268</Words>
  <Application>Microsoft Office PowerPoint</Application>
  <PresentationFormat>Custom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Ion Boardroom</vt:lpstr>
      <vt:lpstr>Montgomery College Nursing Program </vt:lpstr>
      <vt:lpstr>ADN to BSN Pathway</vt:lpstr>
      <vt:lpstr>M2ADN </vt:lpstr>
      <vt:lpstr>MCSRC</vt:lpstr>
      <vt:lpstr>Contact Information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Monique Davis</dc:creator>
  <cp:lastModifiedBy>Moore, Priscilla</cp:lastModifiedBy>
  <cp:revision>41</cp:revision>
  <dcterms:created xsi:type="dcterms:W3CDTF">2016-12-01T22:33:28Z</dcterms:created>
  <dcterms:modified xsi:type="dcterms:W3CDTF">2016-12-27T18:37:46Z</dcterms:modified>
</cp:coreProperties>
</file>