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sldIdLst>
    <p:sldId id="256" r:id="rId5"/>
    <p:sldId id="275" r:id="rId6"/>
    <p:sldId id="319" r:id="rId7"/>
    <p:sldId id="320" r:id="rId8"/>
    <p:sldId id="322" r:id="rId9"/>
    <p:sldId id="317" r:id="rId10"/>
    <p:sldId id="326" r:id="rId11"/>
    <p:sldId id="332" r:id="rId12"/>
    <p:sldId id="333" r:id="rId13"/>
    <p:sldId id="323" r:id="rId14"/>
    <p:sldId id="312" r:id="rId15"/>
    <p:sldId id="330" r:id="rId16"/>
    <p:sldId id="327" r:id="rId17"/>
    <p:sldId id="288" r:id="rId18"/>
    <p:sldId id="259"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983">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Schneider-Firestone" initials="SS"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B9B9"/>
    <a:srgbClr val="09387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930" autoAdjust="0"/>
  </p:normalViewPr>
  <p:slideViewPr>
    <p:cSldViewPr snapToGrid="0" snapToObjects="1" showGuides="1">
      <p:cViewPr>
        <p:scale>
          <a:sx n="56" d="100"/>
          <a:sy n="56" d="100"/>
        </p:scale>
        <p:origin x="-2568" y="-582"/>
      </p:cViewPr>
      <p:guideLst>
        <p:guide orient="horz" pos="2160"/>
        <p:guide pos="2983"/>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B35A75-4D5D-4CF2-B290-9AE4E182C04C}" type="doc">
      <dgm:prSet loTypeId="urn:microsoft.com/office/officeart/2009/3/layout/IncreasingArrowsProcess" loCatId="process" qsTypeId="urn:microsoft.com/office/officeart/2005/8/quickstyle/simple1" qsCatId="simple" csTypeId="urn:microsoft.com/office/officeart/2005/8/colors/colorful4" csCatId="colorful" phldr="1"/>
      <dgm:spPr/>
      <dgm:t>
        <a:bodyPr/>
        <a:lstStyle/>
        <a:p>
          <a:endParaRPr lang="en-US"/>
        </a:p>
      </dgm:t>
    </dgm:pt>
    <dgm:pt modelId="{DB06B9D2-35D3-4798-BE0C-147EC0EA8EF6}">
      <dgm:prSet phldrT="[Text]"/>
      <dgm:spPr>
        <a:xfrm>
          <a:off x="0" y="1476594"/>
          <a:ext cx="2468879" cy="3720231"/>
        </a:xfrm>
        <a:solidFill>
          <a:srgbClr val="8064A2">
            <a:lumMod val="20000"/>
            <a:lumOff val="80000"/>
          </a:srgbClr>
        </a:solidFill>
        <a:ln w="25400" cap="flat" cmpd="sng" algn="ctr">
          <a:solidFill>
            <a:srgbClr val="8064A2">
              <a:hueOff val="0"/>
              <a:satOff val="0"/>
              <a:lumOff val="0"/>
              <a:alphaOff val="0"/>
            </a:srgbClr>
          </a:solidFill>
          <a:prstDash val="solid"/>
        </a:ln>
        <a:effectLst/>
      </dgm:spPr>
      <dgm:t>
        <a:bodyPr/>
        <a:lstStyle/>
        <a:p>
          <a:r>
            <a:rPr lang="en-US" dirty="0">
              <a:solidFill>
                <a:sysClr val="windowText" lastClr="000000">
                  <a:hueOff val="0"/>
                  <a:satOff val="0"/>
                  <a:lumOff val="0"/>
                  <a:alphaOff val="0"/>
                </a:sysClr>
              </a:solidFill>
              <a:latin typeface="Calibri"/>
              <a:ea typeface="+mn-ea"/>
              <a:cs typeface="+mn-cs"/>
            </a:rPr>
            <a:t>Synthesis Practicum</a:t>
          </a:r>
        </a:p>
        <a:p>
          <a:r>
            <a:rPr lang="en-US" dirty="0">
              <a:solidFill>
                <a:sysClr val="windowText" lastClr="000000">
                  <a:hueOff val="0"/>
                  <a:satOff val="0"/>
                  <a:lumOff val="0"/>
                  <a:alphaOff val="0"/>
                </a:sysClr>
              </a:solidFill>
              <a:latin typeface="Calibri"/>
              <a:ea typeface="+mn-ea"/>
              <a:cs typeface="+mn-cs"/>
            </a:rPr>
            <a:t>14 week experience leading to full-time RN employment in practicum facility</a:t>
          </a:r>
        </a:p>
      </dgm:t>
    </dgm:pt>
    <dgm:pt modelId="{8ED01154-D75F-40CC-AD02-22592B978D1D}" type="parTrans" cxnId="{A30421AB-EA65-4578-8C78-E396CEF99FD6}">
      <dgm:prSet/>
      <dgm:spPr/>
      <dgm:t>
        <a:bodyPr/>
        <a:lstStyle/>
        <a:p>
          <a:endParaRPr lang="en-US"/>
        </a:p>
      </dgm:t>
    </dgm:pt>
    <dgm:pt modelId="{8389CC3B-7F8A-4986-91A8-A59D69C5A2F8}" type="sibTrans" cxnId="{A30421AB-EA65-4578-8C78-E396CEF99FD6}">
      <dgm:prSet/>
      <dgm:spPr/>
      <dgm:t>
        <a:bodyPr/>
        <a:lstStyle/>
        <a:p>
          <a:endParaRPr lang="en-US"/>
        </a:p>
      </dgm:t>
    </dgm:pt>
    <dgm:pt modelId="{1A5D576B-77A0-4ED8-8367-1C08ACA53F73}">
      <dgm:prSet phldrT="[Text]"/>
      <dgm:spPr>
        <a:xfrm>
          <a:off x="2468879" y="1013647"/>
          <a:ext cx="5546964" cy="1167412"/>
        </a:xfrm>
        <a:solidFill>
          <a:srgbClr val="8064A2">
            <a:hueOff val="-2232385"/>
            <a:satOff val="13449"/>
            <a:lumOff val="1078"/>
            <a:alphaOff val="0"/>
          </a:srgbClr>
        </a:solidFill>
        <a:ln w="25400" cap="flat" cmpd="sng" algn="ctr">
          <a:solidFill>
            <a:sysClr val="window" lastClr="FFFFFF">
              <a:hueOff val="0"/>
              <a:satOff val="0"/>
              <a:lumOff val="0"/>
              <a:alphaOff val="0"/>
            </a:sysClr>
          </a:solidFill>
          <a:prstDash val="solid"/>
        </a:ln>
        <a:effectLst/>
      </dgm:spPr>
      <dgm:t>
        <a:bodyPr/>
        <a:lstStyle/>
        <a:p>
          <a:r>
            <a:rPr lang="en-US">
              <a:solidFill>
                <a:sysClr val="window" lastClr="FFFFFF"/>
              </a:solidFill>
              <a:latin typeface="Calibri"/>
              <a:ea typeface="+mn-ea"/>
              <a:cs typeface="+mn-cs"/>
            </a:rPr>
            <a:t>Phase 2-Explore Specialty Role</a:t>
          </a:r>
        </a:p>
      </dgm:t>
    </dgm:pt>
    <dgm:pt modelId="{E1319848-0D82-4078-BD24-F09599C66226}" type="parTrans" cxnId="{4A1DEF12-CD10-4E62-A780-E3655F5F5ECE}">
      <dgm:prSet/>
      <dgm:spPr/>
      <dgm:t>
        <a:bodyPr/>
        <a:lstStyle/>
        <a:p>
          <a:endParaRPr lang="en-US"/>
        </a:p>
      </dgm:t>
    </dgm:pt>
    <dgm:pt modelId="{1A1E5CF1-F5D3-4544-980C-C0A0997254DF}" type="sibTrans" cxnId="{4A1DEF12-CD10-4E62-A780-E3655F5F5ECE}">
      <dgm:prSet/>
      <dgm:spPr/>
      <dgm:t>
        <a:bodyPr/>
        <a:lstStyle/>
        <a:p>
          <a:endParaRPr lang="en-US"/>
        </a:p>
      </dgm:t>
    </dgm:pt>
    <dgm:pt modelId="{E36E5BF1-E7DC-4E8E-8439-0D46D229E912}">
      <dgm:prSet phldrT="[Text]"/>
      <dgm:spPr>
        <a:xfrm>
          <a:off x="2500135" y="1901848"/>
          <a:ext cx="2468879" cy="3591416"/>
        </a:xfrm>
        <a:solidFill>
          <a:srgbClr val="4F81BD">
            <a:lumMod val="20000"/>
            <a:lumOff val="80000"/>
          </a:srgbClr>
        </a:solidFill>
        <a:ln w="25400" cap="flat" cmpd="sng" algn="ctr">
          <a:solidFill>
            <a:srgbClr val="8064A2">
              <a:hueOff val="-2232385"/>
              <a:satOff val="13449"/>
              <a:lumOff val="1078"/>
              <a:alphaOff val="0"/>
            </a:srgbClr>
          </a:solidFill>
          <a:prstDash val="solid"/>
        </a:ln>
        <a:effectLst/>
      </dgm:spPr>
      <dgm:t>
        <a:bodyPr/>
        <a:lstStyle/>
        <a:p>
          <a:r>
            <a:rPr lang="en-US" dirty="0">
              <a:solidFill>
                <a:sysClr val="windowText" lastClr="000000">
                  <a:hueOff val="0"/>
                  <a:satOff val="0"/>
                  <a:lumOff val="0"/>
                  <a:alphaOff val="0"/>
                </a:sysClr>
              </a:solidFill>
              <a:latin typeface="Calibri"/>
              <a:ea typeface="+mn-ea"/>
              <a:cs typeface="+mn-cs"/>
            </a:rPr>
            <a:t>Mentoring by JHSON faculty, </a:t>
          </a:r>
          <a:r>
            <a:rPr lang="en-US" dirty="0" smtClean="0">
              <a:solidFill>
                <a:sysClr val="windowText" lastClr="000000">
                  <a:hueOff val="0"/>
                  <a:satOff val="0"/>
                  <a:lumOff val="0"/>
                  <a:alphaOff val="0"/>
                </a:sysClr>
              </a:solidFill>
              <a:latin typeface="Calibri"/>
              <a:ea typeface="+mn-ea"/>
              <a:cs typeface="+mn-cs"/>
            </a:rPr>
            <a:t>facility </a:t>
          </a:r>
          <a:r>
            <a:rPr lang="en-US" dirty="0">
              <a:solidFill>
                <a:sysClr val="windowText" lastClr="000000">
                  <a:hueOff val="0"/>
                  <a:satOff val="0"/>
                  <a:lumOff val="0"/>
                  <a:alphaOff val="0"/>
                </a:sysClr>
              </a:solidFill>
              <a:latin typeface="Calibri"/>
              <a:ea typeface="+mn-ea"/>
              <a:cs typeface="+mn-cs"/>
            </a:rPr>
            <a:t>mentor(s), online and in-person tools and support, apply to advanced specialty degree program, all while </a:t>
          </a:r>
          <a:r>
            <a:rPr lang="en-US" dirty="0" smtClean="0">
              <a:solidFill>
                <a:sysClr val="windowText" lastClr="000000">
                  <a:hueOff val="0"/>
                  <a:satOff val="0"/>
                  <a:lumOff val="0"/>
                  <a:alphaOff val="0"/>
                </a:sysClr>
              </a:solidFill>
              <a:latin typeface="Calibri"/>
              <a:ea typeface="+mn-ea"/>
              <a:cs typeface="+mn-cs"/>
            </a:rPr>
            <a:t>continuing </a:t>
          </a:r>
          <a:r>
            <a:rPr lang="en-US" dirty="0">
              <a:solidFill>
                <a:sysClr val="windowText" lastClr="000000">
                  <a:hueOff val="0"/>
                  <a:satOff val="0"/>
                  <a:lumOff val="0"/>
                  <a:alphaOff val="0"/>
                </a:sysClr>
              </a:solidFill>
              <a:latin typeface="Calibri"/>
              <a:ea typeface="+mn-ea"/>
              <a:cs typeface="+mn-cs"/>
            </a:rPr>
            <a:t>to work full time in practicum facility </a:t>
          </a:r>
        </a:p>
      </dgm:t>
    </dgm:pt>
    <dgm:pt modelId="{D07530BA-DC67-41F1-B86E-887CB918000F}" type="parTrans" cxnId="{5958528B-9D95-4E2C-A469-6DAA8CE7BBF3}">
      <dgm:prSet/>
      <dgm:spPr/>
      <dgm:t>
        <a:bodyPr/>
        <a:lstStyle/>
        <a:p>
          <a:endParaRPr lang="en-US"/>
        </a:p>
      </dgm:t>
    </dgm:pt>
    <dgm:pt modelId="{FDF0A352-2AC4-4579-88BF-0F57E97173E7}" type="sibTrans" cxnId="{5958528B-9D95-4E2C-A469-6DAA8CE7BBF3}">
      <dgm:prSet/>
      <dgm:spPr/>
      <dgm:t>
        <a:bodyPr/>
        <a:lstStyle/>
        <a:p>
          <a:endParaRPr lang="en-US"/>
        </a:p>
      </dgm:t>
    </dgm:pt>
    <dgm:pt modelId="{1361A80E-8493-4B2E-8730-D8A0010AE391}">
      <dgm:prSet phldrT="[Text]"/>
      <dgm:spPr>
        <a:xfrm>
          <a:off x="4937759" y="1402785"/>
          <a:ext cx="3078084" cy="1167412"/>
        </a:xfrm>
        <a:solidFill>
          <a:srgbClr val="8064A2">
            <a:hueOff val="-4464770"/>
            <a:satOff val="26899"/>
            <a:lumOff val="2156"/>
            <a:alphaOff val="0"/>
          </a:srgbClr>
        </a:solidFill>
        <a:ln w="25400" cap="flat" cmpd="sng" algn="ctr">
          <a:solidFill>
            <a:sysClr val="window" lastClr="FFFFFF">
              <a:hueOff val="0"/>
              <a:satOff val="0"/>
              <a:lumOff val="0"/>
              <a:alphaOff val="0"/>
            </a:sysClr>
          </a:solidFill>
          <a:prstDash val="solid"/>
        </a:ln>
        <a:effectLst/>
      </dgm:spPr>
      <dgm:t>
        <a:bodyPr/>
        <a:lstStyle/>
        <a:p>
          <a:r>
            <a:rPr lang="en-US">
              <a:solidFill>
                <a:sysClr val="window" lastClr="FFFFFF"/>
              </a:solidFill>
              <a:latin typeface="Calibri"/>
              <a:ea typeface="+mn-ea"/>
              <a:cs typeface="+mn-cs"/>
            </a:rPr>
            <a:t>Phase 3- Generalist to Specialist</a:t>
          </a:r>
        </a:p>
      </dgm:t>
    </dgm:pt>
    <dgm:pt modelId="{620C33E9-8916-472C-90D3-A3633BF95ED8}" type="parTrans" cxnId="{4D411EDA-93BE-4DD2-93EF-86AFEB007203}">
      <dgm:prSet/>
      <dgm:spPr/>
      <dgm:t>
        <a:bodyPr/>
        <a:lstStyle/>
        <a:p>
          <a:endParaRPr lang="en-US"/>
        </a:p>
      </dgm:t>
    </dgm:pt>
    <dgm:pt modelId="{46D6DC4D-CBDC-402B-BB09-3EBE497B9A2E}" type="sibTrans" cxnId="{4D411EDA-93BE-4DD2-93EF-86AFEB007203}">
      <dgm:prSet/>
      <dgm:spPr/>
      <dgm:t>
        <a:bodyPr/>
        <a:lstStyle/>
        <a:p>
          <a:endParaRPr lang="en-US"/>
        </a:p>
      </dgm:t>
    </dgm:pt>
    <dgm:pt modelId="{8543775B-12BA-4FA8-8EC3-090A22C74BDA}">
      <dgm:prSet phldrT="[Text]"/>
      <dgm:spPr>
        <a:xfrm>
          <a:off x="4969015" y="2287748"/>
          <a:ext cx="2468879" cy="3495534"/>
        </a:xfrm>
        <a:solidFill>
          <a:srgbClr val="4BACC6">
            <a:lumMod val="20000"/>
            <a:lumOff val="80000"/>
          </a:srgbClr>
        </a:solidFill>
        <a:ln w="25400" cap="flat" cmpd="sng" algn="ctr">
          <a:solidFill>
            <a:srgbClr val="8064A2">
              <a:hueOff val="-4464770"/>
              <a:satOff val="26899"/>
              <a:lumOff val="2156"/>
              <a:alphaOff val="0"/>
            </a:srgbClr>
          </a:solidFill>
          <a:prstDash val="solid"/>
        </a:ln>
        <a:effectLst/>
      </dgm:spPr>
      <dgm:t>
        <a:bodyPr/>
        <a:lstStyle/>
        <a:p>
          <a:r>
            <a:rPr lang="en-US" dirty="0">
              <a:solidFill>
                <a:sysClr val="windowText" lastClr="000000">
                  <a:hueOff val="0"/>
                  <a:satOff val="0"/>
                  <a:lumOff val="0"/>
                  <a:alphaOff val="0"/>
                </a:sysClr>
              </a:solidFill>
              <a:latin typeface="Calibri"/>
              <a:ea typeface="+mn-ea"/>
              <a:cs typeface="+mn-cs"/>
            </a:rPr>
            <a:t>Enrollment in a advanced graduate program while continuing to work at the practicum facility. Cont. to receive access to mentorship and program supports. </a:t>
          </a:r>
        </a:p>
      </dgm:t>
    </dgm:pt>
    <dgm:pt modelId="{8B73492D-12FB-4006-84E2-734124FD29D4}" type="parTrans" cxnId="{F21EB909-3971-4EB1-A288-2739F4305879}">
      <dgm:prSet/>
      <dgm:spPr/>
      <dgm:t>
        <a:bodyPr/>
        <a:lstStyle/>
        <a:p>
          <a:endParaRPr lang="en-US"/>
        </a:p>
      </dgm:t>
    </dgm:pt>
    <dgm:pt modelId="{F3AD26C4-22D8-4D72-92B2-72E8313106CB}" type="sibTrans" cxnId="{F21EB909-3971-4EB1-A288-2739F4305879}">
      <dgm:prSet/>
      <dgm:spPr/>
      <dgm:t>
        <a:bodyPr/>
        <a:lstStyle/>
        <a:p>
          <a:endParaRPr lang="en-US"/>
        </a:p>
      </dgm:t>
    </dgm:pt>
    <dgm:pt modelId="{B5068C81-2AC3-433F-9EBD-EF3BDD43A9B2}">
      <dgm:prSet phldrT="[Text]"/>
      <dgm:spPr>
        <a:xfrm>
          <a:off x="0" y="640130"/>
          <a:ext cx="8015844" cy="1167412"/>
        </a:xfr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dirty="0">
              <a:solidFill>
                <a:sysClr val="window" lastClr="FFFFFF"/>
              </a:solidFill>
              <a:latin typeface="Calibri"/>
              <a:ea typeface="+mn-ea"/>
              <a:cs typeface="+mn-cs"/>
            </a:rPr>
            <a:t>Phase 1- Generalist Role</a:t>
          </a:r>
        </a:p>
      </dgm:t>
    </dgm:pt>
    <dgm:pt modelId="{38EF55D6-5C29-4676-9D43-1B473256E2B8}" type="sibTrans" cxnId="{8986993A-CC73-4EE4-ADBC-64A594CE5393}">
      <dgm:prSet/>
      <dgm:spPr/>
      <dgm:t>
        <a:bodyPr/>
        <a:lstStyle/>
        <a:p>
          <a:endParaRPr lang="en-US"/>
        </a:p>
      </dgm:t>
    </dgm:pt>
    <dgm:pt modelId="{B4220D9B-AD85-47C0-AC5D-D4AF4250B94B}" type="parTrans" cxnId="{8986993A-CC73-4EE4-ADBC-64A594CE5393}">
      <dgm:prSet/>
      <dgm:spPr/>
      <dgm:t>
        <a:bodyPr/>
        <a:lstStyle/>
        <a:p>
          <a:endParaRPr lang="en-US"/>
        </a:p>
      </dgm:t>
    </dgm:pt>
    <dgm:pt modelId="{D9F0A20E-DFD5-4AE3-94E9-3AB75766D4FE}" type="pres">
      <dgm:prSet presAssocID="{C2B35A75-4D5D-4CF2-B290-9AE4E182C04C}" presName="Name0" presStyleCnt="0">
        <dgm:presLayoutVars>
          <dgm:chMax val="5"/>
          <dgm:chPref val="5"/>
          <dgm:dir/>
          <dgm:animLvl val="lvl"/>
        </dgm:presLayoutVars>
      </dgm:prSet>
      <dgm:spPr/>
      <dgm:t>
        <a:bodyPr/>
        <a:lstStyle/>
        <a:p>
          <a:endParaRPr lang="en-US"/>
        </a:p>
      </dgm:t>
    </dgm:pt>
    <dgm:pt modelId="{9857BFFD-B616-45B3-98BC-6B6C9E63494D}" type="pres">
      <dgm:prSet presAssocID="{B5068C81-2AC3-433F-9EBD-EF3BDD43A9B2}" presName="parentText1" presStyleLbl="node1" presStyleIdx="0" presStyleCnt="3" custLinFactNeighborY="2626">
        <dgm:presLayoutVars>
          <dgm:chMax/>
          <dgm:chPref val="3"/>
          <dgm:bulletEnabled val="1"/>
        </dgm:presLayoutVars>
      </dgm:prSet>
      <dgm:spPr>
        <a:prstGeom prst="rightArrow">
          <a:avLst>
            <a:gd name="adj1" fmla="val 50000"/>
            <a:gd name="adj2" fmla="val 50000"/>
          </a:avLst>
        </a:prstGeom>
      </dgm:spPr>
      <dgm:t>
        <a:bodyPr/>
        <a:lstStyle/>
        <a:p>
          <a:endParaRPr lang="en-US"/>
        </a:p>
      </dgm:t>
    </dgm:pt>
    <dgm:pt modelId="{82631E41-4E14-45E1-8D77-9966926394D7}" type="pres">
      <dgm:prSet presAssocID="{B5068C81-2AC3-433F-9EBD-EF3BDD43A9B2}" presName="childText1" presStyleLbl="solidAlignAcc1" presStyleIdx="0" presStyleCnt="3" custScaleY="83640" custLinFactNeighborY="-11559">
        <dgm:presLayoutVars>
          <dgm:chMax val="0"/>
          <dgm:chPref val="0"/>
          <dgm:bulletEnabled val="1"/>
        </dgm:presLayoutVars>
      </dgm:prSet>
      <dgm:spPr>
        <a:prstGeom prst="rect">
          <a:avLst/>
        </a:prstGeom>
      </dgm:spPr>
      <dgm:t>
        <a:bodyPr/>
        <a:lstStyle/>
        <a:p>
          <a:endParaRPr lang="en-US"/>
        </a:p>
      </dgm:t>
    </dgm:pt>
    <dgm:pt modelId="{5F9CD297-2EB9-40CB-B80E-413B86876A19}" type="pres">
      <dgm:prSet presAssocID="{1A5D576B-77A0-4ED8-8367-1C08ACA53F73}" presName="parentText2" presStyleLbl="node1" presStyleIdx="1" presStyleCnt="3">
        <dgm:presLayoutVars>
          <dgm:chMax/>
          <dgm:chPref val="3"/>
          <dgm:bulletEnabled val="1"/>
        </dgm:presLayoutVars>
      </dgm:prSet>
      <dgm:spPr>
        <a:prstGeom prst="rightArrow">
          <a:avLst>
            <a:gd name="adj1" fmla="val 50000"/>
            <a:gd name="adj2" fmla="val 50000"/>
          </a:avLst>
        </a:prstGeom>
      </dgm:spPr>
      <dgm:t>
        <a:bodyPr/>
        <a:lstStyle/>
        <a:p>
          <a:endParaRPr lang="en-US"/>
        </a:p>
      </dgm:t>
    </dgm:pt>
    <dgm:pt modelId="{2E4A360F-2898-41FD-BCB8-1F52B87B4644}" type="pres">
      <dgm:prSet presAssocID="{1A5D576B-77A0-4ED8-8367-1C08ACA53F73}" presName="childText2" presStyleLbl="solidAlignAcc1" presStyleIdx="1" presStyleCnt="3" custScaleY="89050" custLinFactNeighborX="48" custLinFactNeighborY="-6129">
        <dgm:presLayoutVars>
          <dgm:chMax val="0"/>
          <dgm:chPref val="0"/>
          <dgm:bulletEnabled val="1"/>
        </dgm:presLayoutVars>
      </dgm:prSet>
      <dgm:spPr>
        <a:prstGeom prst="rect">
          <a:avLst/>
        </a:prstGeom>
      </dgm:spPr>
      <dgm:t>
        <a:bodyPr/>
        <a:lstStyle/>
        <a:p>
          <a:endParaRPr lang="en-US"/>
        </a:p>
      </dgm:t>
    </dgm:pt>
    <dgm:pt modelId="{42DC6A03-7E82-468D-B57C-275D7A12E013}" type="pres">
      <dgm:prSet presAssocID="{1361A80E-8493-4B2E-8730-D8A0010AE391}" presName="parentText3" presStyleLbl="node1" presStyleIdx="2" presStyleCnt="3">
        <dgm:presLayoutVars>
          <dgm:chMax/>
          <dgm:chPref val="3"/>
          <dgm:bulletEnabled val="1"/>
        </dgm:presLayoutVars>
      </dgm:prSet>
      <dgm:spPr>
        <a:prstGeom prst="rightArrow">
          <a:avLst>
            <a:gd name="adj1" fmla="val 50000"/>
            <a:gd name="adj2" fmla="val 50000"/>
          </a:avLst>
        </a:prstGeom>
      </dgm:spPr>
      <dgm:t>
        <a:bodyPr/>
        <a:lstStyle/>
        <a:p>
          <a:endParaRPr lang="en-US"/>
        </a:p>
      </dgm:t>
    </dgm:pt>
    <dgm:pt modelId="{8CFE5A5A-85E5-4045-8829-10706EDEAC1E}" type="pres">
      <dgm:prSet presAssocID="{1361A80E-8493-4B2E-8730-D8A0010AE391}" presName="childText3" presStyleLbl="solidAlignAcc1" presStyleIdx="2" presStyleCnt="3" custScaleY="78067" custLinFactNeighborX="1266" custLinFactNeighborY="-12906">
        <dgm:presLayoutVars>
          <dgm:chMax val="0"/>
          <dgm:chPref val="0"/>
          <dgm:bulletEnabled val="1"/>
        </dgm:presLayoutVars>
      </dgm:prSet>
      <dgm:spPr>
        <a:prstGeom prst="rect">
          <a:avLst/>
        </a:prstGeom>
      </dgm:spPr>
      <dgm:t>
        <a:bodyPr/>
        <a:lstStyle/>
        <a:p>
          <a:endParaRPr lang="en-US"/>
        </a:p>
      </dgm:t>
    </dgm:pt>
  </dgm:ptLst>
  <dgm:cxnLst>
    <dgm:cxn modelId="{5958528B-9D95-4E2C-A469-6DAA8CE7BBF3}" srcId="{1A5D576B-77A0-4ED8-8367-1C08ACA53F73}" destId="{E36E5BF1-E7DC-4E8E-8439-0D46D229E912}" srcOrd="0" destOrd="0" parTransId="{D07530BA-DC67-41F1-B86E-887CB918000F}" sibTransId="{FDF0A352-2AC4-4579-88BF-0F57E97173E7}"/>
    <dgm:cxn modelId="{CBB8CF3D-74BC-4C91-B195-BE71925E9BF1}" type="presOf" srcId="{E36E5BF1-E7DC-4E8E-8439-0D46D229E912}" destId="{2E4A360F-2898-41FD-BCB8-1F52B87B4644}" srcOrd="0" destOrd="0" presId="urn:microsoft.com/office/officeart/2009/3/layout/IncreasingArrowsProcess"/>
    <dgm:cxn modelId="{8986993A-CC73-4EE4-ADBC-64A594CE5393}" srcId="{C2B35A75-4D5D-4CF2-B290-9AE4E182C04C}" destId="{B5068C81-2AC3-433F-9EBD-EF3BDD43A9B2}" srcOrd="0" destOrd="0" parTransId="{B4220D9B-AD85-47C0-AC5D-D4AF4250B94B}" sibTransId="{38EF55D6-5C29-4676-9D43-1B473256E2B8}"/>
    <dgm:cxn modelId="{4A1DEF12-CD10-4E62-A780-E3655F5F5ECE}" srcId="{C2B35A75-4D5D-4CF2-B290-9AE4E182C04C}" destId="{1A5D576B-77A0-4ED8-8367-1C08ACA53F73}" srcOrd="1" destOrd="0" parTransId="{E1319848-0D82-4078-BD24-F09599C66226}" sibTransId="{1A1E5CF1-F5D3-4544-980C-C0A0997254DF}"/>
    <dgm:cxn modelId="{48E69E1A-A2D8-46DF-9510-B95F7BBCC7B2}" type="presOf" srcId="{C2B35A75-4D5D-4CF2-B290-9AE4E182C04C}" destId="{D9F0A20E-DFD5-4AE3-94E9-3AB75766D4FE}" srcOrd="0" destOrd="0" presId="urn:microsoft.com/office/officeart/2009/3/layout/IncreasingArrowsProcess"/>
    <dgm:cxn modelId="{BFC65F51-972F-4E2C-A37C-8A484504D419}" type="presOf" srcId="{8543775B-12BA-4FA8-8EC3-090A22C74BDA}" destId="{8CFE5A5A-85E5-4045-8829-10706EDEAC1E}" srcOrd="0" destOrd="0" presId="urn:microsoft.com/office/officeart/2009/3/layout/IncreasingArrowsProcess"/>
    <dgm:cxn modelId="{F21EB909-3971-4EB1-A288-2739F4305879}" srcId="{1361A80E-8493-4B2E-8730-D8A0010AE391}" destId="{8543775B-12BA-4FA8-8EC3-090A22C74BDA}" srcOrd="0" destOrd="0" parTransId="{8B73492D-12FB-4006-84E2-734124FD29D4}" sibTransId="{F3AD26C4-22D8-4D72-92B2-72E8313106CB}"/>
    <dgm:cxn modelId="{BFCF0D0C-89E7-40E4-95EC-2C78B98D99BB}" type="presOf" srcId="{DB06B9D2-35D3-4798-BE0C-147EC0EA8EF6}" destId="{82631E41-4E14-45E1-8D77-9966926394D7}" srcOrd="0" destOrd="0" presId="urn:microsoft.com/office/officeart/2009/3/layout/IncreasingArrowsProcess"/>
    <dgm:cxn modelId="{4D411EDA-93BE-4DD2-93EF-86AFEB007203}" srcId="{C2B35A75-4D5D-4CF2-B290-9AE4E182C04C}" destId="{1361A80E-8493-4B2E-8730-D8A0010AE391}" srcOrd="2" destOrd="0" parTransId="{620C33E9-8916-472C-90D3-A3633BF95ED8}" sibTransId="{46D6DC4D-CBDC-402B-BB09-3EBE497B9A2E}"/>
    <dgm:cxn modelId="{A30421AB-EA65-4578-8C78-E396CEF99FD6}" srcId="{B5068C81-2AC3-433F-9EBD-EF3BDD43A9B2}" destId="{DB06B9D2-35D3-4798-BE0C-147EC0EA8EF6}" srcOrd="0" destOrd="0" parTransId="{8ED01154-D75F-40CC-AD02-22592B978D1D}" sibTransId="{8389CC3B-7F8A-4986-91A8-A59D69C5A2F8}"/>
    <dgm:cxn modelId="{7B31671B-5FDB-477C-B705-15E58D0D5CF7}" type="presOf" srcId="{B5068C81-2AC3-433F-9EBD-EF3BDD43A9B2}" destId="{9857BFFD-B616-45B3-98BC-6B6C9E63494D}" srcOrd="0" destOrd="0" presId="urn:microsoft.com/office/officeart/2009/3/layout/IncreasingArrowsProcess"/>
    <dgm:cxn modelId="{1F2232F0-3D90-4AFB-9ABB-02572056467F}" type="presOf" srcId="{1361A80E-8493-4B2E-8730-D8A0010AE391}" destId="{42DC6A03-7E82-468D-B57C-275D7A12E013}" srcOrd="0" destOrd="0" presId="urn:microsoft.com/office/officeart/2009/3/layout/IncreasingArrowsProcess"/>
    <dgm:cxn modelId="{3459A24E-5287-4942-9ADA-1B82AC99565C}" type="presOf" srcId="{1A5D576B-77A0-4ED8-8367-1C08ACA53F73}" destId="{5F9CD297-2EB9-40CB-B80E-413B86876A19}" srcOrd="0" destOrd="0" presId="urn:microsoft.com/office/officeart/2009/3/layout/IncreasingArrowsProcess"/>
    <dgm:cxn modelId="{09AD259D-11F3-4EA7-AAD3-1314E8499805}" type="presParOf" srcId="{D9F0A20E-DFD5-4AE3-94E9-3AB75766D4FE}" destId="{9857BFFD-B616-45B3-98BC-6B6C9E63494D}" srcOrd="0" destOrd="0" presId="urn:microsoft.com/office/officeart/2009/3/layout/IncreasingArrowsProcess"/>
    <dgm:cxn modelId="{C7616489-1922-47B3-8D33-9249D75A6CCA}" type="presParOf" srcId="{D9F0A20E-DFD5-4AE3-94E9-3AB75766D4FE}" destId="{82631E41-4E14-45E1-8D77-9966926394D7}" srcOrd="1" destOrd="0" presId="urn:microsoft.com/office/officeart/2009/3/layout/IncreasingArrowsProcess"/>
    <dgm:cxn modelId="{C13B9103-BD9C-4EF6-B60E-AAF57AD46143}" type="presParOf" srcId="{D9F0A20E-DFD5-4AE3-94E9-3AB75766D4FE}" destId="{5F9CD297-2EB9-40CB-B80E-413B86876A19}" srcOrd="2" destOrd="0" presId="urn:microsoft.com/office/officeart/2009/3/layout/IncreasingArrowsProcess"/>
    <dgm:cxn modelId="{ABEF2758-BA44-4417-965D-61E4994B0AC5}" type="presParOf" srcId="{D9F0A20E-DFD5-4AE3-94E9-3AB75766D4FE}" destId="{2E4A360F-2898-41FD-BCB8-1F52B87B4644}" srcOrd="3" destOrd="0" presId="urn:microsoft.com/office/officeart/2009/3/layout/IncreasingArrowsProcess"/>
    <dgm:cxn modelId="{2C3EB7E0-272C-41F1-B73B-08C64FD0C57E}" type="presParOf" srcId="{D9F0A20E-DFD5-4AE3-94E9-3AB75766D4FE}" destId="{42DC6A03-7E82-468D-B57C-275D7A12E013}" srcOrd="4" destOrd="0" presId="urn:microsoft.com/office/officeart/2009/3/layout/IncreasingArrowsProcess"/>
    <dgm:cxn modelId="{108DD240-9751-4E15-A2C1-6D1DE80BD142}" type="presParOf" srcId="{D9F0A20E-DFD5-4AE3-94E9-3AB75766D4FE}" destId="{8CFE5A5A-85E5-4045-8829-10706EDEAC1E}"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8DB2B5-7B7A-42D6-9569-C2C8CE0B5DB8}" type="doc">
      <dgm:prSet loTypeId="urn:microsoft.com/office/officeart/2005/8/layout/hList7" loCatId="list" qsTypeId="urn:microsoft.com/office/officeart/2005/8/quickstyle/simple4" qsCatId="simple" csTypeId="urn:microsoft.com/office/officeart/2005/8/colors/accent1_2" csCatId="accent1" phldr="1"/>
      <dgm:spPr/>
      <dgm:t>
        <a:bodyPr/>
        <a:lstStyle/>
        <a:p>
          <a:endParaRPr lang="en-US"/>
        </a:p>
      </dgm:t>
    </dgm:pt>
    <dgm:pt modelId="{24BCBCD0-7E15-448F-AD27-6F264AB7E235}">
      <dgm:prSet phldrT="[Text]"/>
      <dgm:spPr/>
      <dgm:t>
        <a:bodyPr/>
        <a:lstStyle/>
        <a:p>
          <a:r>
            <a:rPr lang="en-US" b="1" dirty="0" smtClean="0"/>
            <a:t>Professional Practice</a:t>
          </a:r>
          <a:endParaRPr lang="en-US" b="1" dirty="0"/>
        </a:p>
      </dgm:t>
    </dgm:pt>
    <dgm:pt modelId="{B1A78CD2-B18B-4C87-8C3D-225222EE8A63}" type="sibTrans" cxnId="{053AAB2F-4867-41A8-AE2A-FED9AE22664D}">
      <dgm:prSet/>
      <dgm:spPr/>
      <dgm:t>
        <a:bodyPr/>
        <a:lstStyle/>
        <a:p>
          <a:endParaRPr lang="en-US"/>
        </a:p>
      </dgm:t>
    </dgm:pt>
    <dgm:pt modelId="{B0A216A9-12A3-450B-A945-A9F714272FB5}" type="parTrans" cxnId="{053AAB2F-4867-41A8-AE2A-FED9AE22664D}">
      <dgm:prSet/>
      <dgm:spPr/>
      <dgm:t>
        <a:bodyPr/>
        <a:lstStyle/>
        <a:p>
          <a:endParaRPr lang="en-US"/>
        </a:p>
      </dgm:t>
    </dgm:pt>
    <dgm:pt modelId="{97AFC2F8-0332-47EF-BCEF-B7D975281CD9}">
      <dgm:prSet phldrT="[Text]"/>
      <dgm:spPr/>
      <dgm:t>
        <a:bodyPr/>
        <a:lstStyle/>
        <a:p>
          <a:endParaRPr lang="en-US" b="1" dirty="0" smtClean="0"/>
        </a:p>
        <a:p>
          <a:r>
            <a:rPr lang="en-US" b="1" dirty="0" smtClean="0"/>
            <a:t>Quality &amp;                              Safety                   </a:t>
          </a:r>
        </a:p>
        <a:p>
          <a:r>
            <a:rPr lang="en-US" b="1" dirty="0" smtClean="0"/>
            <a:t>	</a:t>
          </a:r>
          <a:endParaRPr lang="en-US" b="1" dirty="0"/>
        </a:p>
      </dgm:t>
    </dgm:pt>
    <dgm:pt modelId="{E16C5D55-0A8E-4173-875C-EEE19DFC15A7}" type="sibTrans" cxnId="{76CC1CD2-B14E-4095-9478-17CAC554AF22}">
      <dgm:prSet/>
      <dgm:spPr/>
      <dgm:t>
        <a:bodyPr/>
        <a:lstStyle/>
        <a:p>
          <a:endParaRPr lang="en-US"/>
        </a:p>
      </dgm:t>
    </dgm:pt>
    <dgm:pt modelId="{9F0ADBB5-D0DD-4281-95FC-A1DD44866D06}" type="parTrans" cxnId="{76CC1CD2-B14E-4095-9478-17CAC554AF22}">
      <dgm:prSet/>
      <dgm:spPr/>
      <dgm:t>
        <a:bodyPr/>
        <a:lstStyle/>
        <a:p>
          <a:endParaRPr lang="en-US"/>
        </a:p>
      </dgm:t>
    </dgm:pt>
    <dgm:pt modelId="{F8093925-A4FF-4756-86D2-2549F94C8CFC}">
      <dgm:prSet phldrT="[Text]"/>
      <dgm:spPr/>
      <dgm:t>
        <a:bodyPr/>
        <a:lstStyle/>
        <a:p>
          <a:r>
            <a:rPr lang="en-US" b="1" dirty="0" smtClean="0"/>
            <a:t>Communication &amp;  Conflict Management</a:t>
          </a:r>
          <a:endParaRPr lang="en-US" b="1" dirty="0"/>
        </a:p>
      </dgm:t>
    </dgm:pt>
    <dgm:pt modelId="{9D2C51EA-AE56-4592-88C3-414402CFBC0F}" type="sibTrans" cxnId="{B3C9A19F-8682-4969-A49A-55CCEB68F55D}">
      <dgm:prSet/>
      <dgm:spPr/>
      <dgm:t>
        <a:bodyPr/>
        <a:lstStyle/>
        <a:p>
          <a:endParaRPr lang="en-US"/>
        </a:p>
      </dgm:t>
    </dgm:pt>
    <dgm:pt modelId="{C0A10958-34D4-4B1E-A507-810841EC81FD}" type="parTrans" cxnId="{B3C9A19F-8682-4969-A49A-55CCEB68F55D}">
      <dgm:prSet/>
      <dgm:spPr/>
      <dgm:t>
        <a:bodyPr/>
        <a:lstStyle/>
        <a:p>
          <a:endParaRPr lang="en-US"/>
        </a:p>
      </dgm:t>
    </dgm:pt>
    <dgm:pt modelId="{64B4DA54-8D23-4E61-A8EE-23C0B487A236}">
      <dgm:prSet/>
      <dgm:spPr/>
      <dgm:t>
        <a:bodyPr/>
        <a:lstStyle/>
        <a:p>
          <a:r>
            <a:rPr lang="en-US" b="1" dirty="0" smtClean="0"/>
            <a:t>Leadership          &amp;            Advanced Roles</a:t>
          </a:r>
          <a:endParaRPr lang="en-US" b="1" dirty="0"/>
        </a:p>
      </dgm:t>
    </dgm:pt>
    <dgm:pt modelId="{EECB69B9-AC2B-41C7-807D-040D13684C41}" type="sibTrans" cxnId="{1FD51C2D-61D8-493C-8F0F-00CE8CC025EF}">
      <dgm:prSet/>
      <dgm:spPr/>
      <dgm:t>
        <a:bodyPr/>
        <a:lstStyle/>
        <a:p>
          <a:endParaRPr lang="en-US"/>
        </a:p>
      </dgm:t>
    </dgm:pt>
    <dgm:pt modelId="{33EC42C1-C6F6-49A2-B5B8-B6BB5CCEAB39}" type="parTrans" cxnId="{1FD51C2D-61D8-493C-8F0F-00CE8CC025EF}">
      <dgm:prSet/>
      <dgm:spPr/>
      <dgm:t>
        <a:bodyPr/>
        <a:lstStyle/>
        <a:p>
          <a:endParaRPr lang="en-US"/>
        </a:p>
      </dgm:t>
    </dgm:pt>
    <dgm:pt modelId="{0F69842E-C097-4E83-BD4C-55DE455FEE32}">
      <dgm:prSet/>
      <dgm:spPr/>
      <dgm:t>
        <a:bodyPr/>
        <a:lstStyle/>
        <a:p>
          <a:r>
            <a:rPr lang="en-US" b="1" dirty="0" smtClean="0"/>
            <a:t>Ethical  Decisions</a:t>
          </a:r>
          <a:r>
            <a:rPr lang="en-US" dirty="0" smtClean="0"/>
            <a:t> </a:t>
          </a:r>
          <a:endParaRPr lang="en-US" dirty="0"/>
        </a:p>
      </dgm:t>
    </dgm:pt>
    <dgm:pt modelId="{2E2114CF-288B-4C8F-A20F-84CE04B7A04B}" type="sibTrans" cxnId="{0F90BF47-F1FC-485F-B1F4-E9BBC366B02A}">
      <dgm:prSet/>
      <dgm:spPr/>
      <dgm:t>
        <a:bodyPr/>
        <a:lstStyle/>
        <a:p>
          <a:endParaRPr lang="en-US"/>
        </a:p>
      </dgm:t>
    </dgm:pt>
    <dgm:pt modelId="{AC9D5B06-20D9-458C-BECD-346EE0046645}" type="parTrans" cxnId="{0F90BF47-F1FC-485F-B1F4-E9BBC366B02A}">
      <dgm:prSet/>
      <dgm:spPr/>
      <dgm:t>
        <a:bodyPr/>
        <a:lstStyle/>
        <a:p>
          <a:endParaRPr lang="en-US"/>
        </a:p>
      </dgm:t>
    </dgm:pt>
    <dgm:pt modelId="{ED62F26D-2E58-4091-A8CE-094EED0B9DCA}" type="pres">
      <dgm:prSet presAssocID="{788DB2B5-7B7A-42D6-9569-C2C8CE0B5DB8}" presName="Name0" presStyleCnt="0">
        <dgm:presLayoutVars>
          <dgm:dir/>
          <dgm:resizeHandles val="exact"/>
        </dgm:presLayoutVars>
      </dgm:prSet>
      <dgm:spPr/>
      <dgm:t>
        <a:bodyPr/>
        <a:lstStyle/>
        <a:p>
          <a:endParaRPr lang="en-US"/>
        </a:p>
      </dgm:t>
    </dgm:pt>
    <dgm:pt modelId="{8EAA4373-A914-4D02-AC15-C670FA328D63}" type="pres">
      <dgm:prSet presAssocID="{788DB2B5-7B7A-42D6-9569-C2C8CE0B5DB8}" presName="fgShape" presStyleLbl="fgShp" presStyleIdx="0" presStyleCnt="1"/>
      <dgm:spPr/>
    </dgm:pt>
    <dgm:pt modelId="{C50278EB-5501-4A36-824E-766A54A9AB97}" type="pres">
      <dgm:prSet presAssocID="{788DB2B5-7B7A-42D6-9569-C2C8CE0B5DB8}" presName="linComp" presStyleCnt="0"/>
      <dgm:spPr/>
    </dgm:pt>
    <dgm:pt modelId="{F5BC96AE-2F5C-4425-B194-6A1C3A7EFE19}" type="pres">
      <dgm:prSet presAssocID="{24BCBCD0-7E15-448F-AD27-6F264AB7E235}" presName="compNode" presStyleCnt="0"/>
      <dgm:spPr/>
    </dgm:pt>
    <dgm:pt modelId="{36EB28E8-0416-4CB2-9581-50F9AB8666F9}" type="pres">
      <dgm:prSet presAssocID="{24BCBCD0-7E15-448F-AD27-6F264AB7E235}" presName="bkgdShape" presStyleLbl="node1" presStyleIdx="0" presStyleCnt="5"/>
      <dgm:spPr/>
      <dgm:t>
        <a:bodyPr/>
        <a:lstStyle/>
        <a:p>
          <a:endParaRPr lang="en-US"/>
        </a:p>
      </dgm:t>
    </dgm:pt>
    <dgm:pt modelId="{959D4A91-2DB0-457A-9D71-889B967E0B01}" type="pres">
      <dgm:prSet presAssocID="{24BCBCD0-7E15-448F-AD27-6F264AB7E235}" presName="nodeTx" presStyleLbl="node1" presStyleIdx="0" presStyleCnt="5">
        <dgm:presLayoutVars>
          <dgm:bulletEnabled val="1"/>
        </dgm:presLayoutVars>
      </dgm:prSet>
      <dgm:spPr/>
      <dgm:t>
        <a:bodyPr/>
        <a:lstStyle/>
        <a:p>
          <a:endParaRPr lang="en-US"/>
        </a:p>
      </dgm:t>
    </dgm:pt>
    <dgm:pt modelId="{A85984D1-392C-4DE7-9CAD-2942340E0D60}" type="pres">
      <dgm:prSet presAssocID="{24BCBCD0-7E15-448F-AD27-6F264AB7E235}" presName="invisiNode" presStyleLbl="node1" presStyleIdx="0" presStyleCnt="5"/>
      <dgm:spPr/>
    </dgm:pt>
    <dgm:pt modelId="{065CC76D-12C8-472D-B349-EBE15827B274}" type="pres">
      <dgm:prSet presAssocID="{24BCBCD0-7E15-448F-AD27-6F264AB7E235}" presName="imagNode" presStyleLbl="fgImgPlace1" presStyleIdx="0" presStyleCnt="5"/>
      <dgm:spPr>
        <a:blipFill rotWithShape="1">
          <a:blip xmlns:r="http://schemas.openxmlformats.org/officeDocument/2006/relationships" r:embed="rId1"/>
          <a:stretch>
            <a:fillRect/>
          </a:stretch>
        </a:blipFill>
      </dgm:spPr>
      <dgm:t>
        <a:bodyPr/>
        <a:lstStyle/>
        <a:p>
          <a:endParaRPr lang="en-US"/>
        </a:p>
      </dgm:t>
    </dgm:pt>
    <dgm:pt modelId="{D87E4EF1-F339-43E4-8A8C-889C53477AA2}" type="pres">
      <dgm:prSet presAssocID="{B1A78CD2-B18B-4C87-8C3D-225222EE8A63}" presName="sibTrans" presStyleLbl="sibTrans2D1" presStyleIdx="0" presStyleCnt="0"/>
      <dgm:spPr/>
      <dgm:t>
        <a:bodyPr/>
        <a:lstStyle/>
        <a:p>
          <a:endParaRPr lang="en-US"/>
        </a:p>
      </dgm:t>
    </dgm:pt>
    <dgm:pt modelId="{9EC7050E-F2E0-4F85-A4D9-0103EF0AAE6D}" type="pres">
      <dgm:prSet presAssocID="{97AFC2F8-0332-47EF-BCEF-B7D975281CD9}" presName="compNode" presStyleCnt="0"/>
      <dgm:spPr/>
    </dgm:pt>
    <dgm:pt modelId="{05C609ED-43BD-489A-8CEA-2040A38EB0BC}" type="pres">
      <dgm:prSet presAssocID="{97AFC2F8-0332-47EF-BCEF-B7D975281CD9}" presName="bkgdShape" presStyleLbl="node1" presStyleIdx="1" presStyleCnt="5"/>
      <dgm:spPr/>
      <dgm:t>
        <a:bodyPr/>
        <a:lstStyle/>
        <a:p>
          <a:endParaRPr lang="en-US"/>
        </a:p>
      </dgm:t>
    </dgm:pt>
    <dgm:pt modelId="{A9EF2D7C-FB3C-4148-9364-558F645F8DDF}" type="pres">
      <dgm:prSet presAssocID="{97AFC2F8-0332-47EF-BCEF-B7D975281CD9}" presName="nodeTx" presStyleLbl="node1" presStyleIdx="1" presStyleCnt="5">
        <dgm:presLayoutVars>
          <dgm:bulletEnabled val="1"/>
        </dgm:presLayoutVars>
      </dgm:prSet>
      <dgm:spPr/>
      <dgm:t>
        <a:bodyPr/>
        <a:lstStyle/>
        <a:p>
          <a:endParaRPr lang="en-US"/>
        </a:p>
      </dgm:t>
    </dgm:pt>
    <dgm:pt modelId="{6758ACC2-8AAE-4D69-956E-4C7B3D71520D}" type="pres">
      <dgm:prSet presAssocID="{97AFC2F8-0332-47EF-BCEF-B7D975281CD9}" presName="invisiNode" presStyleLbl="node1" presStyleIdx="1" presStyleCnt="5"/>
      <dgm:spPr/>
    </dgm:pt>
    <dgm:pt modelId="{FC4435E7-AE5B-49B6-945C-5105B3725FDD}" type="pres">
      <dgm:prSet presAssocID="{97AFC2F8-0332-47EF-BCEF-B7D975281CD9}" presName="imagNode" presStyleLbl="fgImgPlace1" presStyleIdx="1" presStyleCnt="5"/>
      <dgm:spPr>
        <a:blipFill rotWithShape="1">
          <a:blip xmlns:r="http://schemas.openxmlformats.org/officeDocument/2006/relationships" r:embed="rId2"/>
          <a:stretch>
            <a:fillRect/>
          </a:stretch>
        </a:blipFill>
      </dgm:spPr>
      <dgm:t>
        <a:bodyPr/>
        <a:lstStyle/>
        <a:p>
          <a:endParaRPr lang="en-US"/>
        </a:p>
      </dgm:t>
    </dgm:pt>
    <dgm:pt modelId="{300D598C-F349-4910-A897-5E8E70771AF6}" type="pres">
      <dgm:prSet presAssocID="{E16C5D55-0A8E-4173-875C-EEE19DFC15A7}" presName="sibTrans" presStyleLbl="sibTrans2D1" presStyleIdx="0" presStyleCnt="0"/>
      <dgm:spPr/>
      <dgm:t>
        <a:bodyPr/>
        <a:lstStyle/>
        <a:p>
          <a:endParaRPr lang="en-US"/>
        </a:p>
      </dgm:t>
    </dgm:pt>
    <dgm:pt modelId="{397A0CBA-0FF9-48DD-A38F-C661293FADA7}" type="pres">
      <dgm:prSet presAssocID="{F8093925-A4FF-4756-86D2-2549F94C8CFC}" presName="compNode" presStyleCnt="0"/>
      <dgm:spPr/>
    </dgm:pt>
    <dgm:pt modelId="{F1A81DB5-F844-4B4F-BEA6-653C6482FB92}" type="pres">
      <dgm:prSet presAssocID="{F8093925-A4FF-4756-86D2-2549F94C8CFC}" presName="bkgdShape" presStyleLbl="node1" presStyleIdx="2" presStyleCnt="5"/>
      <dgm:spPr/>
      <dgm:t>
        <a:bodyPr/>
        <a:lstStyle/>
        <a:p>
          <a:endParaRPr lang="en-US"/>
        </a:p>
      </dgm:t>
    </dgm:pt>
    <dgm:pt modelId="{C0A4D8D5-2609-44BC-9D8E-F53D80EEB92B}" type="pres">
      <dgm:prSet presAssocID="{F8093925-A4FF-4756-86D2-2549F94C8CFC}" presName="nodeTx" presStyleLbl="node1" presStyleIdx="2" presStyleCnt="5">
        <dgm:presLayoutVars>
          <dgm:bulletEnabled val="1"/>
        </dgm:presLayoutVars>
      </dgm:prSet>
      <dgm:spPr/>
      <dgm:t>
        <a:bodyPr/>
        <a:lstStyle/>
        <a:p>
          <a:endParaRPr lang="en-US"/>
        </a:p>
      </dgm:t>
    </dgm:pt>
    <dgm:pt modelId="{21462368-7CDE-4A11-9F28-17AFEE442118}" type="pres">
      <dgm:prSet presAssocID="{F8093925-A4FF-4756-86D2-2549F94C8CFC}" presName="invisiNode" presStyleLbl="node1" presStyleIdx="2" presStyleCnt="5"/>
      <dgm:spPr/>
    </dgm:pt>
    <dgm:pt modelId="{27A54764-0BF5-4997-8AAB-68CE284EF8B7}" type="pres">
      <dgm:prSet presAssocID="{F8093925-A4FF-4756-86D2-2549F94C8CFC}" presName="imagNode" presStyleLbl="fgImgPlace1" presStyleIdx="2" presStyleCnt="5"/>
      <dgm:spPr>
        <a:blipFill rotWithShape="1">
          <a:blip xmlns:r="http://schemas.openxmlformats.org/officeDocument/2006/relationships" r:embed="rId3"/>
          <a:stretch>
            <a:fillRect/>
          </a:stretch>
        </a:blipFill>
      </dgm:spPr>
      <dgm:t>
        <a:bodyPr/>
        <a:lstStyle/>
        <a:p>
          <a:endParaRPr lang="en-US"/>
        </a:p>
      </dgm:t>
    </dgm:pt>
    <dgm:pt modelId="{8E1F5C3E-9EA8-4257-A53C-E6122A80261F}" type="pres">
      <dgm:prSet presAssocID="{9D2C51EA-AE56-4592-88C3-414402CFBC0F}" presName="sibTrans" presStyleLbl="sibTrans2D1" presStyleIdx="0" presStyleCnt="0"/>
      <dgm:spPr/>
      <dgm:t>
        <a:bodyPr/>
        <a:lstStyle/>
        <a:p>
          <a:endParaRPr lang="en-US"/>
        </a:p>
      </dgm:t>
    </dgm:pt>
    <dgm:pt modelId="{E89A186D-F67C-4596-A528-4956E5FBC31C}" type="pres">
      <dgm:prSet presAssocID="{0F69842E-C097-4E83-BD4C-55DE455FEE32}" presName="compNode" presStyleCnt="0"/>
      <dgm:spPr/>
    </dgm:pt>
    <dgm:pt modelId="{71FE4BB0-6BA0-4556-B841-1941736691BB}" type="pres">
      <dgm:prSet presAssocID="{0F69842E-C097-4E83-BD4C-55DE455FEE32}" presName="bkgdShape" presStyleLbl="node1" presStyleIdx="3" presStyleCnt="5"/>
      <dgm:spPr/>
      <dgm:t>
        <a:bodyPr/>
        <a:lstStyle/>
        <a:p>
          <a:endParaRPr lang="en-US"/>
        </a:p>
      </dgm:t>
    </dgm:pt>
    <dgm:pt modelId="{289754D3-ED92-4896-8308-34E420CF69A0}" type="pres">
      <dgm:prSet presAssocID="{0F69842E-C097-4E83-BD4C-55DE455FEE32}" presName="nodeTx" presStyleLbl="node1" presStyleIdx="3" presStyleCnt="5">
        <dgm:presLayoutVars>
          <dgm:bulletEnabled val="1"/>
        </dgm:presLayoutVars>
      </dgm:prSet>
      <dgm:spPr/>
      <dgm:t>
        <a:bodyPr/>
        <a:lstStyle/>
        <a:p>
          <a:endParaRPr lang="en-US"/>
        </a:p>
      </dgm:t>
    </dgm:pt>
    <dgm:pt modelId="{B17F9144-B3C6-49B8-85E0-A1FD68D35DD9}" type="pres">
      <dgm:prSet presAssocID="{0F69842E-C097-4E83-BD4C-55DE455FEE32}" presName="invisiNode" presStyleLbl="node1" presStyleIdx="3" presStyleCnt="5"/>
      <dgm:spPr/>
    </dgm:pt>
    <dgm:pt modelId="{5A550EFE-070A-4273-BF0F-0032E618FA64}" type="pres">
      <dgm:prSet presAssocID="{0F69842E-C097-4E83-BD4C-55DE455FEE32}" presName="imagNode" presStyleLbl="fgImgPlace1" presStyleIdx="3" presStyleCnt="5"/>
      <dgm:spPr>
        <a:blipFill rotWithShape="1">
          <a:blip xmlns:r="http://schemas.openxmlformats.org/officeDocument/2006/relationships" r:embed="rId4"/>
          <a:stretch>
            <a:fillRect/>
          </a:stretch>
        </a:blipFill>
      </dgm:spPr>
      <dgm:t>
        <a:bodyPr/>
        <a:lstStyle/>
        <a:p>
          <a:endParaRPr lang="en-US"/>
        </a:p>
      </dgm:t>
    </dgm:pt>
    <dgm:pt modelId="{0E8BD7AD-88EB-45F0-A310-CF46FF24DA8F}" type="pres">
      <dgm:prSet presAssocID="{2E2114CF-288B-4C8F-A20F-84CE04B7A04B}" presName="sibTrans" presStyleLbl="sibTrans2D1" presStyleIdx="0" presStyleCnt="0"/>
      <dgm:spPr/>
      <dgm:t>
        <a:bodyPr/>
        <a:lstStyle/>
        <a:p>
          <a:endParaRPr lang="en-US"/>
        </a:p>
      </dgm:t>
    </dgm:pt>
    <dgm:pt modelId="{7DFA76BD-B1D7-4212-BB8D-17C11F293AD8}" type="pres">
      <dgm:prSet presAssocID="{64B4DA54-8D23-4E61-A8EE-23C0B487A236}" presName="compNode" presStyleCnt="0"/>
      <dgm:spPr/>
    </dgm:pt>
    <dgm:pt modelId="{38AD28AF-E54D-4B4F-AA13-E6A484AB16A0}" type="pres">
      <dgm:prSet presAssocID="{64B4DA54-8D23-4E61-A8EE-23C0B487A236}" presName="bkgdShape" presStyleLbl="node1" presStyleIdx="4" presStyleCnt="5" custLinFactNeighborX="0" custLinFactNeighborY="7660"/>
      <dgm:spPr/>
      <dgm:t>
        <a:bodyPr/>
        <a:lstStyle/>
        <a:p>
          <a:endParaRPr lang="en-US"/>
        </a:p>
      </dgm:t>
    </dgm:pt>
    <dgm:pt modelId="{080CCFDE-D663-4B31-B9A8-D30163AE7F02}" type="pres">
      <dgm:prSet presAssocID="{64B4DA54-8D23-4E61-A8EE-23C0B487A236}" presName="nodeTx" presStyleLbl="node1" presStyleIdx="4" presStyleCnt="5">
        <dgm:presLayoutVars>
          <dgm:bulletEnabled val="1"/>
        </dgm:presLayoutVars>
      </dgm:prSet>
      <dgm:spPr/>
      <dgm:t>
        <a:bodyPr/>
        <a:lstStyle/>
        <a:p>
          <a:endParaRPr lang="en-US"/>
        </a:p>
      </dgm:t>
    </dgm:pt>
    <dgm:pt modelId="{500F9E9C-6218-4A4C-9718-841610AB6F89}" type="pres">
      <dgm:prSet presAssocID="{64B4DA54-8D23-4E61-A8EE-23C0B487A236}" presName="invisiNode" presStyleLbl="node1" presStyleIdx="4" presStyleCnt="5"/>
      <dgm:spPr/>
    </dgm:pt>
    <dgm:pt modelId="{B13CF16B-1350-4ED8-B8B4-2409594C345B}" type="pres">
      <dgm:prSet presAssocID="{64B4DA54-8D23-4E61-A8EE-23C0B487A236}" presName="imagNode" presStyleLbl="fgImgPlace1" presStyleIdx="4" presStyleCnt="5"/>
      <dgm:spPr>
        <a:blipFill rotWithShape="1">
          <a:blip xmlns:r="http://schemas.openxmlformats.org/officeDocument/2006/relationships" r:embed="rId5"/>
          <a:stretch>
            <a:fillRect/>
          </a:stretch>
        </a:blipFill>
      </dgm:spPr>
      <dgm:t>
        <a:bodyPr/>
        <a:lstStyle/>
        <a:p>
          <a:endParaRPr lang="en-US"/>
        </a:p>
      </dgm:t>
    </dgm:pt>
  </dgm:ptLst>
  <dgm:cxnLst>
    <dgm:cxn modelId="{0F90BF47-F1FC-485F-B1F4-E9BBC366B02A}" srcId="{788DB2B5-7B7A-42D6-9569-C2C8CE0B5DB8}" destId="{0F69842E-C097-4E83-BD4C-55DE455FEE32}" srcOrd="3" destOrd="0" parTransId="{AC9D5B06-20D9-458C-BECD-346EE0046645}" sibTransId="{2E2114CF-288B-4C8F-A20F-84CE04B7A04B}"/>
    <dgm:cxn modelId="{129FECC5-5A28-48A8-A144-6191E2D00246}" type="presOf" srcId="{F8093925-A4FF-4756-86D2-2549F94C8CFC}" destId="{C0A4D8D5-2609-44BC-9D8E-F53D80EEB92B}" srcOrd="1" destOrd="0" presId="urn:microsoft.com/office/officeart/2005/8/layout/hList7"/>
    <dgm:cxn modelId="{338DCA18-BEFC-4C2E-8A2D-1CE2BEEEF1F9}" type="presOf" srcId="{24BCBCD0-7E15-448F-AD27-6F264AB7E235}" destId="{959D4A91-2DB0-457A-9D71-889B967E0B01}" srcOrd="1" destOrd="0" presId="urn:microsoft.com/office/officeart/2005/8/layout/hList7"/>
    <dgm:cxn modelId="{9D11D3B6-B7B8-4ED2-B090-D3A81210A636}" type="presOf" srcId="{64B4DA54-8D23-4E61-A8EE-23C0B487A236}" destId="{38AD28AF-E54D-4B4F-AA13-E6A484AB16A0}" srcOrd="0" destOrd="0" presId="urn:microsoft.com/office/officeart/2005/8/layout/hList7"/>
    <dgm:cxn modelId="{021DEB56-F01C-4B23-ADF9-6AABEC842963}" type="presOf" srcId="{0F69842E-C097-4E83-BD4C-55DE455FEE32}" destId="{289754D3-ED92-4896-8308-34E420CF69A0}" srcOrd="1" destOrd="0" presId="urn:microsoft.com/office/officeart/2005/8/layout/hList7"/>
    <dgm:cxn modelId="{6D5A7B50-DBCE-48E9-8CA1-318556F2514A}" type="presOf" srcId="{9D2C51EA-AE56-4592-88C3-414402CFBC0F}" destId="{8E1F5C3E-9EA8-4257-A53C-E6122A80261F}" srcOrd="0" destOrd="0" presId="urn:microsoft.com/office/officeart/2005/8/layout/hList7"/>
    <dgm:cxn modelId="{4C09DDE0-2F4E-48F9-85DE-7E3475C29E61}" type="presOf" srcId="{2E2114CF-288B-4C8F-A20F-84CE04B7A04B}" destId="{0E8BD7AD-88EB-45F0-A310-CF46FF24DA8F}" srcOrd="0" destOrd="0" presId="urn:microsoft.com/office/officeart/2005/8/layout/hList7"/>
    <dgm:cxn modelId="{B3C9A19F-8682-4969-A49A-55CCEB68F55D}" srcId="{788DB2B5-7B7A-42D6-9569-C2C8CE0B5DB8}" destId="{F8093925-A4FF-4756-86D2-2549F94C8CFC}" srcOrd="2" destOrd="0" parTransId="{C0A10958-34D4-4B1E-A507-810841EC81FD}" sibTransId="{9D2C51EA-AE56-4592-88C3-414402CFBC0F}"/>
    <dgm:cxn modelId="{A18256AE-1ECE-4755-85B0-1C23A424421F}" type="presOf" srcId="{64B4DA54-8D23-4E61-A8EE-23C0B487A236}" destId="{080CCFDE-D663-4B31-B9A8-D30163AE7F02}" srcOrd="1" destOrd="0" presId="urn:microsoft.com/office/officeart/2005/8/layout/hList7"/>
    <dgm:cxn modelId="{F0AB41CF-E764-48C6-B6F2-15B2776392FF}" type="presOf" srcId="{F8093925-A4FF-4756-86D2-2549F94C8CFC}" destId="{F1A81DB5-F844-4B4F-BEA6-653C6482FB92}" srcOrd="0" destOrd="0" presId="urn:microsoft.com/office/officeart/2005/8/layout/hList7"/>
    <dgm:cxn modelId="{9BC51399-5D29-4934-B796-C3BDD0405871}" type="presOf" srcId="{E16C5D55-0A8E-4173-875C-EEE19DFC15A7}" destId="{300D598C-F349-4910-A897-5E8E70771AF6}" srcOrd="0" destOrd="0" presId="urn:microsoft.com/office/officeart/2005/8/layout/hList7"/>
    <dgm:cxn modelId="{63F7B8CB-5992-4347-BC56-41B69F4FE24C}" type="presOf" srcId="{0F69842E-C097-4E83-BD4C-55DE455FEE32}" destId="{71FE4BB0-6BA0-4556-B841-1941736691BB}" srcOrd="0" destOrd="0" presId="urn:microsoft.com/office/officeart/2005/8/layout/hList7"/>
    <dgm:cxn modelId="{28E84E86-D25B-4B1E-8711-F08CEADD4B02}" type="presOf" srcId="{B1A78CD2-B18B-4C87-8C3D-225222EE8A63}" destId="{D87E4EF1-F339-43E4-8A8C-889C53477AA2}" srcOrd="0" destOrd="0" presId="urn:microsoft.com/office/officeart/2005/8/layout/hList7"/>
    <dgm:cxn modelId="{1119A228-B36E-48EA-9FBF-BE3D7A6D56ED}" type="presOf" srcId="{24BCBCD0-7E15-448F-AD27-6F264AB7E235}" destId="{36EB28E8-0416-4CB2-9581-50F9AB8666F9}" srcOrd="0" destOrd="0" presId="urn:microsoft.com/office/officeart/2005/8/layout/hList7"/>
    <dgm:cxn modelId="{63F69A0C-FF80-4A84-84B2-CAEFE77BCF64}" type="presOf" srcId="{788DB2B5-7B7A-42D6-9569-C2C8CE0B5DB8}" destId="{ED62F26D-2E58-4091-A8CE-094EED0B9DCA}" srcOrd="0" destOrd="0" presId="urn:microsoft.com/office/officeart/2005/8/layout/hList7"/>
    <dgm:cxn modelId="{053AAB2F-4867-41A8-AE2A-FED9AE22664D}" srcId="{788DB2B5-7B7A-42D6-9569-C2C8CE0B5DB8}" destId="{24BCBCD0-7E15-448F-AD27-6F264AB7E235}" srcOrd="0" destOrd="0" parTransId="{B0A216A9-12A3-450B-A945-A9F714272FB5}" sibTransId="{B1A78CD2-B18B-4C87-8C3D-225222EE8A63}"/>
    <dgm:cxn modelId="{C46925C9-6A10-488E-BA38-B62C361F41CF}" type="presOf" srcId="{97AFC2F8-0332-47EF-BCEF-B7D975281CD9}" destId="{A9EF2D7C-FB3C-4148-9364-558F645F8DDF}" srcOrd="1" destOrd="0" presId="urn:microsoft.com/office/officeart/2005/8/layout/hList7"/>
    <dgm:cxn modelId="{8DFCCDCE-CFE1-4723-A5DE-3D48583386D4}" type="presOf" srcId="{97AFC2F8-0332-47EF-BCEF-B7D975281CD9}" destId="{05C609ED-43BD-489A-8CEA-2040A38EB0BC}" srcOrd="0" destOrd="0" presId="urn:microsoft.com/office/officeart/2005/8/layout/hList7"/>
    <dgm:cxn modelId="{1FD51C2D-61D8-493C-8F0F-00CE8CC025EF}" srcId="{788DB2B5-7B7A-42D6-9569-C2C8CE0B5DB8}" destId="{64B4DA54-8D23-4E61-A8EE-23C0B487A236}" srcOrd="4" destOrd="0" parTransId="{33EC42C1-C6F6-49A2-B5B8-B6BB5CCEAB39}" sibTransId="{EECB69B9-AC2B-41C7-807D-040D13684C41}"/>
    <dgm:cxn modelId="{76CC1CD2-B14E-4095-9478-17CAC554AF22}" srcId="{788DB2B5-7B7A-42D6-9569-C2C8CE0B5DB8}" destId="{97AFC2F8-0332-47EF-BCEF-B7D975281CD9}" srcOrd="1" destOrd="0" parTransId="{9F0ADBB5-D0DD-4281-95FC-A1DD44866D06}" sibTransId="{E16C5D55-0A8E-4173-875C-EEE19DFC15A7}"/>
    <dgm:cxn modelId="{A230B1A9-EFC8-4EEA-8BBD-6820C12A3534}" type="presParOf" srcId="{ED62F26D-2E58-4091-A8CE-094EED0B9DCA}" destId="{8EAA4373-A914-4D02-AC15-C670FA328D63}" srcOrd="0" destOrd="0" presId="urn:microsoft.com/office/officeart/2005/8/layout/hList7"/>
    <dgm:cxn modelId="{933D1ABA-D8C0-4C10-94DC-D175EA2E7CE6}" type="presParOf" srcId="{ED62F26D-2E58-4091-A8CE-094EED0B9DCA}" destId="{C50278EB-5501-4A36-824E-766A54A9AB97}" srcOrd="1" destOrd="0" presId="urn:microsoft.com/office/officeart/2005/8/layout/hList7"/>
    <dgm:cxn modelId="{6B927E3F-9994-40D8-B9E7-0C599E23539D}" type="presParOf" srcId="{C50278EB-5501-4A36-824E-766A54A9AB97}" destId="{F5BC96AE-2F5C-4425-B194-6A1C3A7EFE19}" srcOrd="0" destOrd="0" presId="urn:microsoft.com/office/officeart/2005/8/layout/hList7"/>
    <dgm:cxn modelId="{62D0AF4E-DFBC-4FEB-BEF3-A779CA4216CC}" type="presParOf" srcId="{F5BC96AE-2F5C-4425-B194-6A1C3A7EFE19}" destId="{36EB28E8-0416-4CB2-9581-50F9AB8666F9}" srcOrd="0" destOrd="0" presId="urn:microsoft.com/office/officeart/2005/8/layout/hList7"/>
    <dgm:cxn modelId="{960CC8E6-1196-4928-BE3A-B72BA015018D}" type="presParOf" srcId="{F5BC96AE-2F5C-4425-B194-6A1C3A7EFE19}" destId="{959D4A91-2DB0-457A-9D71-889B967E0B01}" srcOrd="1" destOrd="0" presId="urn:microsoft.com/office/officeart/2005/8/layout/hList7"/>
    <dgm:cxn modelId="{BDF3C867-FC90-46F9-96C2-4FC318C120E7}" type="presParOf" srcId="{F5BC96AE-2F5C-4425-B194-6A1C3A7EFE19}" destId="{A85984D1-392C-4DE7-9CAD-2942340E0D60}" srcOrd="2" destOrd="0" presId="urn:microsoft.com/office/officeart/2005/8/layout/hList7"/>
    <dgm:cxn modelId="{FCCD4A0F-CD9F-4F62-8682-5747BD265817}" type="presParOf" srcId="{F5BC96AE-2F5C-4425-B194-6A1C3A7EFE19}" destId="{065CC76D-12C8-472D-B349-EBE15827B274}" srcOrd="3" destOrd="0" presId="urn:microsoft.com/office/officeart/2005/8/layout/hList7"/>
    <dgm:cxn modelId="{BABD5736-D0C0-4D93-88AA-AD40B7256258}" type="presParOf" srcId="{C50278EB-5501-4A36-824E-766A54A9AB97}" destId="{D87E4EF1-F339-43E4-8A8C-889C53477AA2}" srcOrd="1" destOrd="0" presId="urn:microsoft.com/office/officeart/2005/8/layout/hList7"/>
    <dgm:cxn modelId="{823027D5-06A8-49F1-90C4-588253F9AADA}" type="presParOf" srcId="{C50278EB-5501-4A36-824E-766A54A9AB97}" destId="{9EC7050E-F2E0-4F85-A4D9-0103EF0AAE6D}" srcOrd="2" destOrd="0" presId="urn:microsoft.com/office/officeart/2005/8/layout/hList7"/>
    <dgm:cxn modelId="{B3F23E88-5C9B-44FE-A625-129CED95C7F8}" type="presParOf" srcId="{9EC7050E-F2E0-4F85-A4D9-0103EF0AAE6D}" destId="{05C609ED-43BD-489A-8CEA-2040A38EB0BC}" srcOrd="0" destOrd="0" presId="urn:microsoft.com/office/officeart/2005/8/layout/hList7"/>
    <dgm:cxn modelId="{B6D3CBB0-59F5-471F-B09D-9E99931373D3}" type="presParOf" srcId="{9EC7050E-F2E0-4F85-A4D9-0103EF0AAE6D}" destId="{A9EF2D7C-FB3C-4148-9364-558F645F8DDF}" srcOrd="1" destOrd="0" presId="urn:microsoft.com/office/officeart/2005/8/layout/hList7"/>
    <dgm:cxn modelId="{A84083BF-7016-4EEC-B7CE-2285A685E632}" type="presParOf" srcId="{9EC7050E-F2E0-4F85-A4D9-0103EF0AAE6D}" destId="{6758ACC2-8AAE-4D69-956E-4C7B3D71520D}" srcOrd="2" destOrd="0" presId="urn:microsoft.com/office/officeart/2005/8/layout/hList7"/>
    <dgm:cxn modelId="{E27EEE92-C1B6-4D8D-9989-6B26CE74902D}" type="presParOf" srcId="{9EC7050E-F2E0-4F85-A4D9-0103EF0AAE6D}" destId="{FC4435E7-AE5B-49B6-945C-5105B3725FDD}" srcOrd="3" destOrd="0" presId="urn:microsoft.com/office/officeart/2005/8/layout/hList7"/>
    <dgm:cxn modelId="{8F8058F9-1E18-415F-B1FB-F35FD61A0BC4}" type="presParOf" srcId="{C50278EB-5501-4A36-824E-766A54A9AB97}" destId="{300D598C-F349-4910-A897-5E8E70771AF6}" srcOrd="3" destOrd="0" presId="urn:microsoft.com/office/officeart/2005/8/layout/hList7"/>
    <dgm:cxn modelId="{EC56CCA7-1246-46B8-91DE-762CC6F3D21F}" type="presParOf" srcId="{C50278EB-5501-4A36-824E-766A54A9AB97}" destId="{397A0CBA-0FF9-48DD-A38F-C661293FADA7}" srcOrd="4" destOrd="0" presId="urn:microsoft.com/office/officeart/2005/8/layout/hList7"/>
    <dgm:cxn modelId="{7ED8C89F-3CCC-4A0E-9CB7-5727E68CF5A5}" type="presParOf" srcId="{397A0CBA-0FF9-48DD-A38F-C661293FADA7}" destId="{F1A81DB5-F844-4B4F-BEA6-653C6482FB92}" srcOrd="0" destOrd="0" presId="urn:microsoft.com/office/officeart/2005/8/layout/hList7"/>
    <dgm:cxn modelId="{97C4AC8B-2994-4041-9D9D-EA8F04BFD5C0}" type="presParOf" srcId="{397A0CBA-0FF9-48DD-A38F-C661293FADA7}" destId="{C0A4D8D5-2609-44BC-9D8E-F53D80EEB92B}" srcOrd="1" destOrd="0" presId="urn:microsoft.com/office/officeart/2005/8/layout/hList7"/>
    <dgm:cxn modelId="{A5EEFC1B-5BED-4B3B-9C42-4EA887457A5C}" type="presParOf" srcId="{397A0CBA-0FF9-48DD-A38F-C661293FADA7}" destId="{21462368-7CDE-4A11-9F28-17AFEE442118}" srcOrd="2" destOrd="0" presId="urn:microsoft.com/office/officeart/2005/8/layout/hList7"/>
    <dgm:cxn modelId="{FAFCB5D9-28DB-4D30-BFAA-886BF0E2CDCB}" type="presParOf" srcId="{397A0CBA-0FF9-48DD-A38F-C661293FADA7}" destId="{27A54764-0BF5-4997-8AAB-68CE284EF8B7}" srcOrd="3" destOrd="0" presId="urn:microsoft.com/office/officeart/2005/8/layout/hList7"/>
    <dgm:cxn modelId="{18946ADE-C4EA-40D9-8FB4-20AC520E645C}" type="presParOf" srcId="{C50278EB-5501-4A36-824E-766A54A9AB97}" destId="{8E1F5C3E-9EA8-4257-A53C-E6122A80261F}" srcOrd="5" destOrd="0" presId="urn:microsoft.com/office/officeart/2005/8/layout/hList7"/>
    <dgm:cxn modelId="{5AD46472-3A3F-4404-A5A2-75AA1403E398}" type="presParOf" srcId="{C50278EB-5501-4A36-824E-766A54A9AB97}" destId="{E89A186D-F67C-4596-A528-4956E5FBC31C}" srcOrd="6" destOrd="0" presId="urn:microsoft.com/office/officeart/2005/8/layout/hList7"/>
    <dgm:cxn modelId="{DE350DEC-D6F7-457E-AEBB-3523FFDAB2A1}" type="presParOf" srcId="{E89A186D-F67C-4596-A528-4956E5FBC31C}" destId="{71FE4BB0-6BA0-4556-B841-1941736691BB}" srcOrd="0" destOrd="0" presId="urn:microsoft.com/office/officeart/2005/8/layout/hList7"/>
    <dgm:cxn modelId="{A237BE12-EA65-4655-96C5-4275AB8A5F0D}" type="presParOf" srcId="{E89A186D-F67C-4596-A528-4956E5FBC31C}" destId="{289754D3-ED92-4896-8308-34E420CF69A0}" srcOrd="1" destOrd="0" presId="urn:microsoft.com/office/officeart/2005/8/layout/hList7"/>
    <dgm:cxn modelId="{8644CE7E-9F99-4716-813E-13BE224A19E6}" type="presParOf" srcId="{E89A186D-F67C-4596-A528-4956E5FBC31C}" destId="{B17F9144-B3C6-49B8-85E0-A1FD68D35DD9}" srcOrd="2" destOrd="0" presId="urn:microsoft.com/office/officeart/2005/8/layout/hList7"/>
    <dgm:cxn modelId="{1A6EDF1C-B6E9-443F-B115-AFB5D1CBB247}" type="presParOf" srcId="{E89A186D-F67C-4596-A528-4956E5FBC31C}" destId="{5A550EFE-070A-4273-BF0F-0032E618FA64}" srcOrd="3" destOrd="0" presId="urn:microsoft.com/office/officeart/2005/8/layout/hList7"/>
    <dgm:cxn modelId="{662BCDA3-328E-4D47-837B-A44A6D1A5E00}" type="presParOf" srcId="{C50278EB-5501-4A36-824E-766A54A9AB97}" destId="{0E8BD7AD-88EB-45F0-A310-CF46FF24DA8F}" srcOrd="7" destOrd="0" presId="urn:microsoft.com/office/officeart/2005/8/layout/hList7"/>
    <dgm:cxn modelId="{44DCDD12-2C07-40BF-ACDC-832035266E7D}" type="presParOf" srcId="{C50278EB-5501-4A36-824E-766A54A9AB97}" destId="{7DFA76BD-B1D7-4212-BB8D-17C11F293AD8}" srcOrd="8" destOrd="0" presId="urn:microsoft.com/office/officeart/2005/8/layout/hList7"/>
    <dgm:cxn modelId="{FFEF5768-8E9F-4350-92A1-3EA5C86555B2}" type="presParOf" srcId="{7DFA76BD-B1D7-4212-BB8D-17C11F293AD8}" destId="{38AD28AF-E54D-4B4F-AA13-E6A484AB16A0}" srcOrd="0" destOrd="0" presId="urn:microsoft.com/office/officeart/2005/8/layout/hList7"/>
    <dgm:cxn modelId="{E9AEBCAF-E4D3-4BEB-ADF2-7219AD5A1B2B}" type="presParOf" srcId="{7DFA76BD-B1D7-4212-BB8D-17C11F293AD8}" destId="{080CCFDE-D663-4B31-B9A8-D30163AE7F02}" srcOrd="1" destOrd="0" presId="urn:microsoft.com/office/officeart/2005/8/layout/hList7"/>
    <dgm:cxn modelId="{66DB2C15-7FE9-4C7B-B4C5-5D5363386817}" type="presParOf" srcId="{7DFA76BD-B1D7-4212-BB8D-17C11F293AD8}" destId="{500F9E9C-6218-4A4C-9718-841610AB6F89}" srcOrd="2" destOrd="0" presId="urn:microsoft.com/office/officeart/2005/8/layout/hList7"/>
    <dgm:cxn modelId="{EF33A3ED-34BD-4D99-8D1A-8B4FBC5A0E18}" type="presParOf" srcId="{7DFA76BD-B1D7-4212-BB8D-17C11F293AD8}" destId="{B13CF16B-1350-4ED8-B8B4-2409594C345B}"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4C72C86-C743-4944-BCF8-94902CA1F7FB}" type="doc">
      <dgm:prSet loTypeId="urn:microsoft.com/office/officeart/2005/8/layout/cycle8" loCatId="cycle" qsTypeId="urn:microsoft.com/office/officeart/2005/8/quickstyle/simple1" qsCatId="simple" csTypeId="urn:microsoft.com/office/officeart/2005/8/colors/accent1_2" csCatId="accent1" phldr="1"/>
      <dgm:spPr/>
    </dgm:pt>
    <dgm:pt modelId="{E90F794D-F848-4760-B133-1C834E092D1C}">
      <dgm:prSet phldrT="[Text]"/>
      <dgm:spPr/>
      <dgm:t>
        <a:bodyPr/>
        <a:lstStyle/>
        <a:p>
          <a:r>
            <a:rPr lang="en-US" dirty="0" smtClean="0"/>
            <a:t>Goal Setting</a:t>
          </a:r>
          <a:endParaRPr lang="en-US" dirty="0"/>
        </a:p>
      </dgm:t>
    </dgm:pt>
    <dgm:pt modelId="{ABAEE159-181D-439F-8B0D-623F5BF31CB2}" type="parTrans" cxnId="{A2B9A08A-0E6F-40D0-A035-7B7182A5498D}">
      <dgm:prSet/>
      <dgm:spPr/>
      <dgm:t>
        <a:bodyPr/>
        <a:lstStyle/>
        <a:p>
          <a:endParaRPr lang="en-US"/>
        </a:p>
      </dgm:t>
    </dgm:pt>
    <dgm:pt modelId="{3F6B3962-1D5A-4E61-91E5-A9A439F783A9}" type="sibTrans" cxnId="{A2B9A08A-0E6F-40D0-A035-7B7182A5498D}">
      <dgm:prSet/>
      <dgm:spPr/>
      <dgm:t>
        <a:bodyPr/>
        <a:lstStyle/>
        <a:p>
          <a:endParaRPr lang="en-US"/>
        </a:p>
      </dgm:t>
    </dgm:pt>
    <dgm:pt modelId="{7A1C0216-11F2-4EB5-A39D-3BCD615D2F53}">
      <dgm:prSet phldrT="[Text]"/>
      <dgm:spPr/>
      <dgm:t>
        <a:bodyPr/>
        <a:lstStyle/>
        <a:p>
          <a:r>
            <a:rPr lang="en-US" dirty="0" smtClean="0"/>
            <a:t>Professional Development Plan &amp; Portfolio</a:t>
          </a:r>
          <a:endParaRPr lang="en-US" dirty="0"/>
        </a:p>
      </dgm:t>
    </dgm:pt>
    <dgm:pt modelId="{9717A540-F311-4274-9EEE-60E01DB88F9C}" type="parTrans" cxnId="{C4EBA884-762F-4E1C-8B34-C2A84DE75DB4}">
      <dgm:prSet/>
      <dgm:spPr/>
      <dgm:t>
        <a:bodyPr/>
        <a:lstStyle/>
        <a:p>
          <a:endParaRPr lang="en-US"/>
        </a:p>
      </dgm:t>
    </dgm:pt>
    <dgm:pt modelId="{EF8A1BAC-B688-4D6D-9582-A07429E51842}" type="sibTrans" cxnId="{C4EBA884-762F-4E1C-8B34-C2A84DE75DB4}">
      <dgm:prSet/>
      <dgm:spPr/>
      <dgm:t>
        <a:bodyPr/>
        <a:lstStyle/>
        <a:p>
          <a:endParaRPr lang="en-US"/>
        </a:p>
      </dgm:t>
    </dgm:pt>
    <dgm:pt modelId="{DB03A8BB-8214-4EBD-995B-375C9475B3D7}">
      <dgm:prSet phldrT="[Text]"/>
      <dgm:spPr/>
      <dgm:t>
        <a:bodyPr/>
        <a:lstStyle/>
        <a:p>
          <a:r>
            <a:rPr lang="en-US" dirty="0" smtClean="0"/>
            <a:t>Bringing it Together</a:t>
          </a:r>
          <a:endParaRPr lang="en-US" dirty="0"/>
        </a:p>
      </dgm:t>
    </dgm:pt>
    <dgm:pt modelId="{BB9DE3E4-E444-432C-AB07-00C7D8697141}" type="parTrans" cxnId="{C4504E0D-49CF-47C5-BD1D-9B8670340F4B}">
      <dgm:prSet/>
      <dgm:spPr/>
      <dgm:t>
        <a:bodyPr/>
        <a:lstStyle/>
        <a:p>
          <a:endParaRPr lang="en-US"/>
        </a:p>
      </dgm:t>
    </dgm:pt>
    <dgm:pt modelId="{03632FDA-1AF3-407F-B4B0-8120505D728C}" type="sibTrans" cxnId="{C4504E0D-49CF-47C5-BD1D-9B8670340F4B}">
      <dgm:prSet/>
      <dgm:spPr/>
      <dgm:t>
        <a:bodyPr/>
        <a:lstStyle/>
        <a:p>
          <a:endParaRPr lang="en-US"/>
        </a:p>
      </dgm:t>
    </dgm:pt>
    <dgm:pt modelId="{1DD1B686-26AB-4269-A809-03895B7CE006}">
      <dgm:prSet/>
      <dgm:spPr/>
      <dgm:t>
        <a:bodyPr/>
        <a:lstStyle/>
        <a:p>
          <a:r>
            <a:rPr lang="en-US" dirty="0" smtClean="0"/>
            <a:t>Work-Life Balance</a:t>
          </a:r>
          <a:endParaRPr lang="en-US" dirty="0"/>
        </a:p>
      </dgm:t>
    </dgm:pt>
    <dgm:pt modelId="{979E9AE7-C4F3-4DA0-BC2E-079FDCC027DE}" type="parTrans" cxnId="{5503BD25-1931-45D1-A194-D0914FDC9C61}">
      <dgm:prSet/>
      <dgm:spPr/>
      <dgm:t>
        <a:bodyPr/>
        <a:lstStyle/>
        <a:p>
          <a:endParaRPr lang="en-US"/>
        </a:p>
      </dgm:t>
    </dgm:pt>
    <dgm:pt modelId="{3649F265-2224-409E-8D90-B3BC0BD47053}" type="sibTrans" cxnId="{5503BD25-1931-45D1-A194-D0914FDC9C61}">
      <dgm:prSet/>
      <dgm:spPr/>
      <dgm:t>
        <a:bodyPr/>
        <a:lstStyle/>
        <a:p>
          <a:endParaRPr lang="en-US"/>
        </a:p>
      </dgm:t>
    </dgm:pt>
    <dgm:pt modelId="{E0DE26E0-86B7-43C9-AE72-22B80B97039B}">
      <dgm:prSet/>
      <dgm:spPr/>
      <dgm:t>
        <a:bodyPr/>
        <a:lstStyle/>
        <a:p>
          <a:r>
            <a:rPr lang="en-US" dirty="0" smtClean="0"/>
            <a:t>Organization     &amp;                            Time Management</a:t>
          </a:r>
          <a:endParaRPr lang="en-US" dirty="0"/>
        </a:p>
      </dgm:t>
    </dgm:pt>
    <dgm:pt modelId="{2DF78E50-4CF8-469D-94D9-FF204D73D4BF}" type="parTrans" cxnId="{2929CC39-0537-45A1-86B9-0C0AD8F6B234}">
      <dgm:prSet/>
      <dgm:spPr/>
      <dgm:t>
        <a:bodyPr/>
        <a:lstStyle/>
        <a:p>
          <a:endParaRPr lang="en-US"/>
        </a:p>
      </dgm:t>
    </dgm:pt>
    <dgm:pt modelId="{8FEB82AB-9205-40F3-9FC6-E1F4D925BCE0}" type="sibTrans" cxnId="{2929CC39-0537-45A1-86B9-0C0AD8F6B234}">
      <dgm:prSet/>
      <dgm:spPr/>
      <dgm:t>
        <a:bodyPr/>
        <a:lstStyle/>
        <a:p>
          <a:endParaRPr lang="en-US"/>
        </a:p>
      </dgm:t>
    </dgm:pt>
    <dgm:pt modelId="{7DF8B3E1-A034-4FF0-A304-2C8646653F53}" type="pres">
      <dgm:prSet presAssocID="{64C72C86-C743-4944-BCF8-94902CA1F7FB}" presName="compositeShape" presStyleCnt="0">
        <dgm:presLayoutVars>
          <dgm:chMax val="7"/>
          <dgm:dir/>
          <dgm:resizeHandles val="exact"/>
        </dgm:presLayoutVars>
      </dgm:prSet>
      <dgm:spPr/>
    </dgm:pt>
    <dgm:pt modelId="{7A4AC545-D6F1-491B-B1DE-062BDAF41E89}" type="pres">
      <dgm:prSet presAssocID="{64C72C86-C743-4944-BCF8-94902CA1F7FB}" presName="wedge1" presStyleLbl="node1" presStyleIdx="0" presStyleCnt="5" custScaleX="94511" custScaleY="101078"/>
      <dgm:spPr/>
      <dgm:t>
        <a:bodyPr/>
        <a:lstStyle/>
        <a:p>
          <a:endParaRPr lang="en-US"/>
        </a:p>
      </dgm:t>
    </dgm:pt>
    <dgm:pt modelId="{1A445ED4-A771-49ED-BE1B-F98B14D0972E}" type="pres">
      <dgm:prSet presAssocID="{64C72C86-C743-4944-BCF8-94902CA1F7FB}" presName="dummy1a" presStyleCnt="0"/>
      <dgm:spPr/>
    </dgm:pt>
    <dgm:pt modelId="{57B0C287-7233-4CB5-B08A-F2CD45984DFA}" type="pres">
      <dgm:prSet presAssocID="{64C72C86-C743-4944-BCF8-94902CA1F7FB}" presName="dummy1b" presStyleCnt="0"/>
      <dgm:spPr/>
    </dgm:pt>
    <dgm:pt modelId="{6D5BE00B-014D-4E12-B03A-82B97C073FF7}" type="pres">
      <dgm:prSet presAssocID="{64C72C86-C743-4944-BCF8-94902CA1F7FB}" presName="wedge1Tx" presStyleLbl="node1" presStyleIdx="0" presStyleCnt="5">
        <dgm:presLayoutVars>
          <dgm:chMax val="0"/>
          <dgm:chPref val="0"/>
          <dgm:bulletEnabled val="1"/>
        </dgm:presLayoutVars>
      </dgm:prSet>
      <dgm:spPr/>
      <dgm:t>
        <a:bodyPr/>
        <a:lstStyle/>
        <a:p>
          <a:endParaRPr lang="en-US"/>
        </a:p>
      </dgm:t>
    </dgm:pt>
    <dgm:pt modelId="{B383922F-0381-44CB-A20B-4EC5D803D7BB}" type="pres">
      <dgm:prSet presAssocID="{64C72C86-C743-4944-BCF8-94902CA1F7FB}" presName="wedge2" presStyleLbl="node1" presStyleIdx="1" presStyleCnt="5" custLinFactNeighborX="-837" custLinFactNeighborY="-1116"/>
      <dgm:spPr/>
      <dgm:t>
        <a:bodyPr/>
        <a:lstStyle/>
        <a:p>
          <a:endParaRPr lang="en-US"/>
        </a:p>
      </dgm:t>
    </dgm:pt>
    <dgm:pt modelId="{971CB2D6-9B69-4428-8336-3E6042B66E97}" type="pres">
      <dgm:prSet presAssocID="{64C72C86-C743-4944-BCF8-94902CA1F7FB}" presName="dummy2a" presStyleCnt="0"/>
      <dgm:spPr/>
    </dgm:pt>
    <dgm:pt modelId="{CEE4870E-817F-44BB-9925-EBE3107027F4}" type="pres">
      <dgm:prSet presAssocID="{64C72C86-C743-4944-BCF8-94902CA1F7FB}" presName="dummy2b" presStyleCnt="0"/>
      <dgm:spPr/>
    </dgm:pt>
    <dgm:pt modelId="{DCCE21A0-A667-4ACD-BF0C-222D9A461A39}" type="pres">
      <dgm:prSet presAssocID="{64C72C86-C743-4944-BCF8-94902CA1F7FB}" presName="wedge2Tx" presStyleLbl="node1" presStyleIdx="1" presStyleCnt="5">
        <dgm:presLayoutVars>
          <dgm:chMax val="0"/>
          <dgm:chPref val="0"/>
          <dgm:bulletEnabled val="1"/>
        </dgm:presLayoutVars>
      </dgm:prSet>
      <dgm:spPr/>
      <dgm:t>
        <a:bodyPr/>
        <a:lstStyle/>
        <a:p>
          <a:endParaRPr lang="en-US"/>
        </a:p>
      </dgm:t>
    </dgm:pt>
    <dgm:pt modelId="{2136E9C8-6475-40E3-9CB0-7EB9B08ADC0E}" type="pres">
      <dgm:prSet presAssocID="{64C72C86-C743-4944-BCF8-94902CA1F7FB}" presName="wedge3" presStyleLbl="node1" presStyleIdx="2" presStyleCnt="5" custLinFactNeighborX="-279" custLinFactNeighborY="558"/>
      <dgm:spPr/>
      <dgm:t>
        <a:bodyPr/>
        <a:lstStyle/>
        <a:p>
          <a:endParaRPr lang="en-US"/>
        </a:p>
      </dgm:t>
    </dgm:pt>
    <dgm:pt modelId="{7B216680-C98C-46D1-A8C9-3331AB9BD97E}" type="pres">
      <dgm:prSet presAssocID="{64C72C86-C743-4944-BCF8-94902CA1F7FB}" presName="dummy3a" presStyleCnt="0"/>
      <dgm:spPr/>
    </dgm:pt>
    <dgm:pt modelId="{38705982-C9E8-4859-8E08-5485A231B892}" type="pres">
      <dgm:prSet presAssocID="{64C72C86-C743-4944-BCF8-94902CA1F7FB}" presName="dummy3b" presStyleCnt="0"/>
      <dgm:spPr/>
    </dgm:pt>
    <dgm:pt modelId="{C8AD7B83-C264-4762-A259-92296A0CF01A}" type="pres">
      <dgm:prSet presAssocID="{64C72C86-C743-4944-BCF8-94902CA1F7FB}" presName="wedge3Tx" presStyleLbl="node1" presStyleIdx="2" presStyleCnt="5">
        <dgm:presLayoutVars>
          <dgm:chMax val="0"/>
          <dgm:chPref val="0"/>
          <dgm:bulletEnabled val="1"/>
        </dgm:presLayoutVars>
      </dgm:prSet>
      <dgm:spPr/>
      <dgm:t>
        <a:bodyPr/>
        <a:lstStyle/>
        <a:p>
          <a:endParaRPr lang="en-US"/>
        </a:p>
      </dgm:t>
    </dgm:pt>
    <dgm:pt modelId="{39E382FC-CB01-4F83-AB56-40C65C52277C}" type="pres">
      <dgm:prSet presAssocID="{64C72C86-C743-4944-BCF8-94902CA1F7FB}" presName="wedge4" presStyleLbl="node1" presStyleIdx="3" presStyleCnt="5"/>
      <dgm:spPr/>
      <dgm:t>
        <a:bodyPr/>
        <a:lstStyle/>
        <a:p>
          <a:endParaRPr lang="en-US"/>
        </a:p>
      </dgm:t>
    </dgm:pt>
    <dgm:pt modelId="{091B07A2-E92B-4365-B370-194F3E1F80AD}" type="pres">
      <dgm:prSet presAssocID="{64C72C86-C743-4944-BCF8-94902CA1F7FB}" presName="dummy4a" presStyleCnt="0"/>
      <dgm:spPr/>
    </dgm:pt>
    <dgm:pt modelId="{3DBAFCE7-B917-46F1-AD93-158A76EA26B9}" type="pres">
      <dgm:prSet presAssocID="{64C72C86-C743-4944-BCF8-94902CA1F7FB}" presName="dummy4b" presStyleCnt="0"/>
      <dgm:spPr/>
    </dgm:pt>
    <dgm:pt modelId="{719946F4-E912-4177-A75D-2BF0133C197C}" type="pres">
      <dgm:prSet presAssocID="{64C72C86-C743-4944-BCF8-94902CA1F7FB}" presName="wedge4Tx" presStyleLbl="node1" presStyleIdx="3" presStyleCnt="5">
        <dgm:presLayoutVars>
          <dgm:chMax val="0"/>
          <dgm:chPref val="0"/>
          <dgm:bulletEnabled val="1"/>
        </dgm:presLayoutVars>
      </dgm:prSet>
      <dgm:spPr/>
      <dgm:t>
        <a:bodyPr/>
        <a:lstStyle/>
        <a:p>
          <a:endParaRPr lang="en-US"/>
        </a:p>
      </dgm:t>
    </dgm:pt>
    <dgm:pt modelId="{A9B3395F-234D-4798-9120-F35D9E6B679D}" type="pres">
      <dgm:prSet presAssocID="{64C72C86-C743-4944-BCF8-94902CA1F7FB}" presName="wedge5" presStyleLbl="node1" presStyleIdx="4" presStyleCnt="5"/>
      <dgm:spPr/>
      <dgm:t>
        <a:bodyPr/>
        <a:lstStyle/>
        <a:p>
          <a:endParaRPr lang="en-US"/>
        </a:p>
      </dgm:t>
    </dgm:pt>
    <dgm:pt modelId="{BA7EECB2-0132-4453-ADEE-D6C8032A11B7}" type="pres">
      <dgm:prSet presAssocID="{64C72C86-C743-4944-BCF8-94902CA1F7FB}" presName="dummy5a" presStyleCnt="0"/>
      <dgm:spPr/>
    </dgm:pt>
    <dgm:pt modelId="{3900A9C9-93A3-44DD-A8E9-2FE54CB9D10B}" type="pres">
      <dgm:prSet presAssocID="{64C72C86-C743-4944-BCF8-94902CA1F7FB}" presName="dummy5b" presStyleCnt="0"/>
      <dgm:spPr/>
    </dgm:pt>
    <dgm:pt modelId="{5E0CA5B9-8859-4722-BA7D-08D7E50102D8}" type="pres">
      <dgm:prSet presAssocID="{64C72C86-C743-4944-BCF8-94902CA1F7FB}" presName="wedge5Tx" presStyleLbl="node1" presStyleIdx="4" presStyleCnt="5">
        <dgm:presLayoutVars>
          <dgm:chMax val="0"/>
          <dgm:chPref val="0"/>
          <dgm:bulletEnabled val="1"/>
        </dgm:presLayoutVars>
      </dgm:prSet>
      <dgm:spPr/>
      <dgm:t>
        <a:bodyPr/>
        <a:lstStyle/>
        <a:p>
          <a:endParaRPr lang="en-US"/>
        </a:p>
      </dgm:t>
    </dgm:pt>
    <dgm:pt modelId="{E6A27A72-34A1-470B-B4F0-D7AA7231D70D}" type="pres">
      <dgm:prSet presAssocID="{3649F265-2224-409E-8D90-B3BC0BD47053}" presName="arrowWedge1" presStyleLbl="fgSibTrans2D1" presStyleIdx="0" presStyleCnt="5"/>
      <dgm:spPr/>
    </dgm:pt>
    <dgm:pt modelId="{DAC69E17-0D36-445E-8287-613FB102543E}" type="pres">
      <dgm:prSet presAssocID="{3F6B3962-1D5A-4E61-91E5-A9A439F783A9}" presName="arrowWedge2" presStyleLbl="fgSibTrans2D1" presStyleIdx="1" presStyleCnt="5"/>
      <dgm:spPr/>
    </dgm:pt>
    <dgm:pt modelId="{1DA367CC-78F1-4045-9A0B-87F7409E3113}" type="pres">
      <dgm:prSet presAssocID="{8FEB82AB-9205-40F3-9FC6-E1F4D925BCE0}" presName="arrowWedge3" presStyleLbl="fgSibTrans2D1" presStyleIdx="2" presStyleCnt="5"/>
      <dgm:spPr/>
    </dgm:pt>
    <dgm:pt modelId="{61397CD2-629F-4E37-92CD-6EF5B629217C}" type="pres">
      <dgm:prSet presAssocID="{EF8A1BAC-B688-4D6D-9582-A07429E51842}" presName="arrowWedge4" presStyleLbl="fgSibTrans2D1" presStyleIdx="3" presStyleCnt="5"/>
      <dgm:spPr/>
    </dgm:pt>
    <dgm:pt modelId="{3B81346E-B860-4ED2-A403-9DD8FCA3E77E}" type="pres">
      <dgm:prSet presAssocID="{03632FDA-1AF3-407F-B4B0-8120505D728C}" presName="arrowWedge5" presStyleLbl="fgSibTrans2D1" presStyleIdx="4" presStyleCnt="5"/>
      <dgm:spPr/>
    </dgm:pt>
  </dgm:ptLst>
  <dgm:cxnLst>
    <dgm:cxn modelId="{CAE194FB-0FD9-4B0B-87BA-E1DE704F9AA9}" type="presOf" srcId="{1DD1B686-26AB-4269-A809-03895B7CE006}" destId="{7A4AC545-D6F1-491B-B1DE-062BDAF41E89}" srcOrd="0" destOrd="0" presId="urn:microsoft.com/office/officeart/2005/8/layout/cycle8"/>
    <dgm:cxn modelId="{C4EBA884-762F-4E1C-8B34-C2A84DE75DB4}" srcId="{64C72C86-C743-4944-BCF8-94902CA1F7FB}" destId="{7A1C0216-11F2-4EB5-A39D-3BCD615D2F53}" srcOrd="3" destOrd="0" parTransId="{9717A540-F311-4274-9EEE-60E01DB88F9C}" sibTransId="{EF8A1BAC-B688-4D6D-9582-A07429E51842}"/>
    <dgm:cxn modelId="{C18C01C4-C0C2-42D2-BA58-20BFA21C31D3}" type="presOf" srcId="{64C72C86-C743-4944-BCF8-94902CA1F7FB}" destId="{7DF8B3E1-A034-4FF0-A304-2C8646653F53}" srcOrd="0" destOrd="0" presId="urn:microsoft.com/office/officeart/2005/8/layout/cycle8"/>
    <dgm:cxn modelId="{16B29011-07A4-4E6B-8F87-ADCA0E7E2119}" type="presOf" srcId="{7A1C0216-11F2-4EB5-A39D-3BCD615D2F53}" destId="{719946F4-E912-4177-A75D-2BF0133C197C}" srcOrd="1" destOrd="0" presId="urn:microsoft.com/office/officeart/2005/8/layout/cycle8"/>
    <dgm:cxn modelId="{6B404F92-F4E2-4400-AC51-97B6868FB98D}" type="presOf" srcId="{E90F794D-F848-4760-B133-1C834E092D1C}" destId="{B383922F-0381-44CB-A20B-4EC5D803D7BB}" srcOrd="0" destOrd="0" presId="urn:microsoft.com/office/officeart/2005/8/layout/cycle8"/>
    <dgm:cxn modelId="{9B013615-D563-452A-8B7E-AEFD98A5CEA9}" type="presOf" srcId="{E0DE26E0-86B7-43C9-AE72-22B80B97039B}" destId="{C8AD7B83-C264-4762-A259-92296A0CF01A}" srcOrd="1" destOrd="0" presId="urn:microsoft.com/office/officeart/2005/8/layout/cycle8"/>
    <dgm:cxn modelId="{EB4B22F8-83CD-46F2-8F68-97D32EB56C4D}" type="presOf" srcId="{E90F794D-F848-4760-B133-1C834E092D1C}" destId="{DCCE21A0-A667-4ACD-BF0C-222D9A461A39}" srcOrd="1" destOrd="0" presId="urn:microsoft.com/office/officeart/2005/8/layout/cycle8"/>
    <dgm:cxn modelId="{E96658C7-8B37-4F63-8242-6ED99659F45B}" type="presOf" srcId="{DB03A8BB-8214-4EBD-995B-375C9475B3D7}" destId="{A9B3395F-234D-4798-9120-F35D9E6B679D}" srcOrd="0" destOrd="0" presId="urn:microsoft.com/office/officeart/2005/8/layout/cycle8"/>
    <dgm:cxn modelId="{5503BD25-1931-45D1-A194-D0914FDC9C61}" srcId="{64C72C86-C743-4944-BCF8-94902CA1F7FB}" destId="{1DD1B686-26AB-4269-A809-03895B7CE006}" srcOrd="0" destOrd="0" parTransId="{979E9AE7-C4F3-4DA0-BC2E-079FDCC027DE}" sibTransId="{3649F265-2224-409E-8D90-B3BC0BD47053}"/>
    <dgm:cxn modelId="{ED992665-8D5D-4757-82D6-CE9AAD17439E}" type="presOf" srcId="{E0DE26E0-86B7-43C9-AE72-22B80B97039B}" destId="{2136E9C8-6475-40E3-9CB0-7EB9B08ADC0E}" srcOrd="0" destOrd="0" presId="urn:microsoft.com/office/officeart/2005/8/layout/cycle8"/>
    <dgm:cxn modelId="{F682714A-F344-4C52-B3B0-0DE0A1A5572B}" type="presOf" srcId="{DB03A8BB-8214-4EBD-995B-375C9475B3D7}" destId="{5E0CA5B9-8859-4722-BA7D-08D7E50102D8}" srcOrd="1" destOrd="0" presId="urn:microsoft.com/office/officeart/2005/8/layout/cycle8"/>
    <dgm:cxn modelId="{8153D4B0-E853-438F-9758-1046716BF87A}" type="presOf" srcId="{7A1C0216-11F2-4EB5-A39D-3BCD615D2F53}" destId="{39E382FC-CB01-4F83-AB56-40C65C52277C}" srcOrd="0" destOrd="0" presId="urn:microsoft.com/office/officeart/2005/8/layout/cycle8"/>
    <dgm:cxn modelId="{C4504E0D-49CF-47C5-BD1D-9B8670340F4B}" srcId="{64C72C86-C743-4944-BCF8-94902CA1F7FB}" destId="{DB03A8BB-8214-4EBD-995B-375C9475B3D7}" srcOrd="4" destOrd="0" parTransId="{BB9DE3E4-E444-432C-AB07-00C7D8697141}" sibTransId="{03632FDA-1AF3-407F-B4B0-8120505D728C}"/>
    <dgm:cxn modelId="{431DF479-85A6-40A5-A365-DF66BB7ABA46}" type="presOf" srcId="{1DD1B686-26AB-4269-A809-03895B7CE006}" destId="{6D5BE00B-014D-4E12-B03A-82B97C073FF7}" srcOrd="1" destOrd="0" presId="urn:microsoft.com/office/officeart/2005/8/layout/cycle8"/>
    <dgm:cxn modelId="{2929CC39-0537-45A1-86B9-0C0AD8F6B234}" srcId="{64C72C86-C743-4944-BCF8-94902CA1F7FB}" destId="{E0DE26E0-86B7-43C9-AE72-22B80B97039B}" srcOrd="2" destOrd="0" parTransId="{2DF78E50-4CF8-469D-94D9-FF204D73D4BF}" sibTransId="{8FEB82AB-9205-40F3-9FC6-E1F4D925BCE0}"/>
    <dgm:cxn modelId="{A2B9A08A-0E6F-40D0-A035-7B7182A5498D}" srcId="{64C72C86-C743-4944-BCF8-94902CA1F7FB}" destId="{E90F794D-F848-4760-B133-1C834E092D1C}" srcOrd="1" destOrd="0" parTransId="{ABAEE159-181D-439F-8B0D-623F5BF31CB2}" sibTransId="{3F6B3962-1D5A-4E61-91E5-A9A439F783A9}"/>
    <dgm:cxn modelId="{DDB3611A-C3A7-48D3-82B2-91E60E6B8226}" type="presParOf" srcId="{7DF8B3E1-A034-4FF0-A304-2C8646653F53}" destId="{7A4AC545-D6F1-491B-B1DE-062BDAF41E89}" srcOrd="0" destOrd="0" presId="urn:microsoft.com/office/officeart/2005/8/layout/cycle8"/>
    <dgm:cxn modelId="{C33C5764-D8D9-439B-85C9-2BCDB6F99415}" type="presParOf" srcId="{7DF8B3E1-A034-4FF0-A304-2C8646653F53}" destId="{1A445ED4-A771-49ED-BE1B-F98B14D0972E}" srcOrd="1" destOrd="0" presId="urn:microsoft.com/office/officeart/2005/8/layout/cycle8"/>
    <dgm:cxn modelId="{3CC1DBB1-D085-4C2B-AEDC-0945D4CC1422}" type="presParOf" srcId="{7DF8B3E1-A034-4FF0-A304-2C8646653F53}" destId="{57B0C287-7233-4CB5-B08A-F2CD45984DFA}" srcOrd="2" destOrd="0" presId="urn:microsoft.com/office/officeart/2005/8/layout/cycle8"/>
    <dgm:cxn modelId="{F1629B50-955A-48F8-B269-1FD659158560}" type="presParOf" srcId="{7DF8B3E1-A034-4FF0-A304-2C8646653F53}" destId="{6D5BE00B-014D-4E12-B03A-82B97C073FF7}" srcOrd="3" destOrd="0" presId="urn:microsoft.com/office/officeart/2005/8/layout/cycle8"/>
    <dgm:cxn modelId="{504E03C0-E6AD-4F26-A70C-9336B513FC5D}" type="presParOf" srcId="{7DF8B3E1-A034-4FF0-A304-2C8646653F53}" destId="{B383922F-0381-44CB-A20B-4EC5D803D7BB}" srcOrd="4" destOrd="0" presId="urn:microsoft.com/office/officeart/2005/8/layout/cycle8"/>
    <dgm:cxn modelId="{1EF6C296-6E15-4143-82DB-ECF3F4ED2DB6}" type="presParOf" srcId="{7DF8B3E1-A034-4FF0-A304-2C8646653F53}" destId="{971CB2D6-9B69-4428-8336-3E6042B66E97}" srcOrd="5" destOrd="0" presId="urn:microsoft.com/office/officeart/2005/8/layout/cycle8"/>
    <dgm:cxn modelId="{3AFAB4EC-1F6F-4E66-B428-5F7B274F2010}" type="presParOf" srcId="{7DF8B3E1-A034-4FF0-A304-2C8646653F53}" destId="{CEE4870E-817F-44BB-9925-EBE3107027F4}" srcOrd="6" destOrd="0" presId="urn:microsoft.com/office/officeart/2005/8/layout/cycle8"/>
    <dgm:cxn modelId="{E19B6E2D-97BD-4615-B9F2-DBEE01B0BDA6}" type="presParOf" srcId="{7DF8B3E1-A034-4FF0-A304-2C8646653F53}" destId="{DCCE21A0-A667-4ACD-BF0C-222D9A461A39}" srcOrd="7" destOrd="0" presId="urn:microsoft.com/office/officeart/2005/8/layout/cycle8"/>
    <dgm:cxn modelId="{440F4A3D-6EF9-46EB-8CAB-F481BAB52CB8}" type="presParOf" srcId="{7DF8B3E1-A034-4FF0-A304-2C8646653F53}" destId="{2136E9C8-6475-40E3-9CB0-7EB9B08ADC0E}" srcOrd="8" destOrd="0" presId="urn:microsoft.com/office/officeart/2005/8/layout/cycle8"/>
    <dgm:cxn modelId="{8FA54039-E5AE-4ED6-91C9-3A6CEE169521}" type="presParOf" srcId="{7DF8B3E1-A034-4FF0-A304-2C8646653F53}" destId="{7B216680-C98C-46D1-A8C9-3331AB9BD97E}" srcOrd="9" destOrd="0" presId="urn:microsoft.com/office/officeart/2005/8/layout/cycle8"/>
    <dgm:cxn modelId="{B9ED5900-4C4F-421D-B64F-7C3679857EF4}" type="presParOf" srcId="{7DF8B3E1-A034-4FF0-A304-2C8646653F53}" destId="{38705982-C9E8-4859-8E08-5485A231B892}" srcOrd="10" destOrd="0" presId="urn:microsoft.com/office/officeart/2005/8/layout/cycle8"/>
    <dgm:cxn modelId="{6FC4C34C-D6F1-4A1B-B5E9-304B65B79C04}" type="presParOf" srcId="{7DF8B3E1-A034-4FF0-A304-2C8646653F53}" destId="{C8AD7B83-C264-4762-A259-92296A0CF01A}" srcOrd="11" destOrd="0" presId="urn:microsoft.com/office/officeart/2005/8/layout/cycle8"/>
    <dgm:cxn modelId="{76303504-FD9C-47BE-8A48-F15380352DDA}" type="presParOf" srcId="{7DF8B3E1-A034-4FF0-A304-2C8646653F53}" destId="{39E382FC-CB01-4F83-AB56-40C65C52277C}" srcOrd="12" destOrd="0" presId="urn:microsoft.com/office/officeart/2005/8/layout/cycle8"/>
    <dgm:cxn modelId="{E4138EB1-064A-466C-8E2D-2DC1BFD7709D}" type="presParOf" srcId="{7DF8B3E1-A034-4FF0-A304-2C8646653F53}" destId="{091B07A2-E92B-4365-B370-194F3E1F80AD}" srcOrd="13" destOrd="0" presId="urn:microsoft.com/office/officeart/2005/8/layout/cycle8"/>
    <dgm:cxn modelId="{1CE9B47E-D9FE-45EE-8B81-DD78123DEA38}" type="presParOf" srcId="{7DF8B3E1-A034-4FF0-A304-2C8646653F53}" destId="{3DBAFCE7-B917-46F1-AD93-158A76EA26B9}" srcOrd="14" destOrd="0" presId="urn:microsoft.com/office/officeart/2005/8/layout/cycle8"/>
    <dgm:cxn modelId="{536472CA-F572-4116-A04A-91EC462BF11C}" type="presParOf" srcId="{7DF8B3E1-A034-4FF0-A304-2C8646653F53}" destId="{719946F4-E912-4177-A75D-2BF0133C197C}" srcOrd="15" destOrd="0" presId="urn:microsoft.com/office/officeart/2005/8/layout/cycle8"/>
    <dgm:cxn modelId="{685ACA81-7A30-4DBD-B55C-05A331549E1A}" type="presParOf" srcId="{7DF8B3E1-A034-4FF0-A304-2C8646653F53}" destId="{A9B3395F-234D-4798-9120-F35D9E6B679D}" srcOrd="16" destOrd="0" presId="urn:microsoft.com/office/officeart/2005/8/layout/cycle8"/>
    <dgm:cxn modelId="{73C92EA1-EC30-4501-B834-AA72E5F5085A}" type="presParOf" srcId="{7DF8B3E1-A034-4FF0-A304-2C8646653F53}" destId="{BA7EECB2-0132-4453-ADEE-D6C8032A11B7}" srcOrd="17" destOrd="0" presId="urn:microsoft.com/office/officeart/2005/8/layout/cycle8"/>
    <dgm:cxn modelId="{78E221E8-875C-4995-A43E-BB3C6EA9A4F2}" type="presParOf" srcId="{7DF8B3E1-A034-4FF0-A304-2C8646653F53}" destId="{3900A9C9-93A3-44DD-A8E9-2FE54CB9D10B}" srcOrd="18" destOrd="0" presId="urn:microsoft.com/office/officeart/2005/8/layout/cycle8"/>
    <dgm:cxn modelId="{F74799A7-3BB5-4DF9-A1F4-74021ACD9639}" type="presParOf" srcId="{7DF8B3E1-A034-4FF0-A304-2C8646653F53}" destId="{5E0CA5B9-8859-4722-BA7D-08D7E50102D8}" srcOrd="19" destOrd="0" presId="urn:microsoft.com/office/officeart/2005/8/layout/cycle8"/>
    <dgm:cxn modelId="{11C1894C-434D-4847-BE98-DD085FB8B3A6}" type="presParOf" srcId="{7DF8B3E1-A034-4FF0-A304-2C8646653F53}" destId="{E6A27A72-34A1-470B-B4F0-D7AA7231D70D}" srcOrd="20" destOrd="0" presId="urn:microsoft.com/office/officeart/2005/8/layout/cycle8"/>
    <dgm:cxn modelId="{2D9255EB-0919-44D6-970B-28AD6F4F3EFA}" type="presParOf" srcId="{7DF8B3E1-A034-4FF0-A304-2C8646653F53}" destId="{DAC69E17-0D36-445E-8287-613FB102543E}" srcOrd="21" destOrd="0" presId="urn:microsoft.com/office/officeart/2005/8/layout/cycle8"/>
    <dgm:cxn modelId="{61312BBB-B389-4220-9DF6-ECFEA2F6000B}" type="presParOf" srcId="{7DF8B3E1-A034-4FF0-A304-2C8646653F53}" destId="{1DA367CC-78F1-4045-9A0B-87F7409E3113}" srcOrd="22" destOrd="0" presId="urn:microsoft.com/office/officeart/2005/8/layout/cycle8"/>
    <dgm:cxn modelId="{235C8E26-65C0-43E5-B4CA-3F0A89A8BCE2}" type="presParOf" srcId="{7DF8B3E1-A034-4FF0-A304-2C8646653F53}" destId="{61397CD2-629F-4E37-92CD-6EF5B629217C}" srcOrd="23" destOrd="0" presId="urn:microsoft.com/office/officeart/2005/8/layout/cycle8"/>
    <dgm:cxn modelId="{F4766624-4E6F-4BB7-A1FF-91EBE904517D}" type="presParOf" srcId="{7DF8B3E1-A034-4FF0-A304-2C8646653F53}" destId="{3B81346E-B860-4ED2-A403-9DD8FCA3E77E}" srcOrd="24" destOrd="0" presId="urn:microsoft.com/office/officeart/2005/8/layout/cycle8"/>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57BFFD-B616-45B3-98BC-6B6C9E63494D}">
      <dsp:nvSpPr>
        <dsp:cNvPr id="0" name=""/>
        <dsp:cNvSpPr/>
      </dsp:nvSpPr>
      <dsp:spPr>
        <a:xfrm>
          <a:off x="0" y="420039"/>
          <a:ext cx="8229600" cy="1198543"/>
        </a:xfrm>
        <a:prstGeom prst="rightArrow">
          <a:avLst>
            <a:gd name="adj1" fmla="val 50000"/>
            <a:gd name="adj2" fmla="val 5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254000" bIns="190269" numCol="1" spcCol="1270" anchor="ctr" anchorCtr="0">
          <a:noAutofit/>
        </a:bodyPr>
        <a:lstStyle/>
        <a:p>
          <a:pPr lvl="0" algn="l" defTabSz="666750">
            <a:lnSpc>
              <a:spcPct val="90000"/>
            </a:lnSpc>
            <a:spcBef>
              <a:spcPct val="0"/>
            </a:spcBef>
            <a:spcAft>
              <a:spcPct val="35000"/>
            </a:spcAft>
          </a:pPr>
          <a:r>
            <a:rPr lang="en-US" sz="1500" kern="1200" dirty="0">
              <a:solidFill>
                <a:sysClr val="window" lastClr="FFFFFF"/>
              </a:solidFill>
              <a:latin typeface="Calibri"/>
              <a:ea typeface="+mn-ea"/>
              <a:cs typeface="+mn-cs"/>
            </a:rPr>
            <a:t>Phase 1- Generalist Role</a:t>
          </a:r>
        </a:p>
      </dsp:txBody>
      <dsp:txXfrm>
        <a:off x="0" y="719675"/>
        <a:ext cx="7929964" cy="599271"/>
      </dsp:txXfrm>
    </dsp:sp>
    <dsp:sp modelId="{82631E41-4E14-45E1-8D77-9966926394D7}">
      <dsp:nvSpPr>
        <dsp:cNvPr id="0" name=""/>
        <dsp:cNvSpPr/>
      </dsp:nvSpPr>
      <dsp:spPr>
        <a:xfrm>
          <a:off x="0" y="1234799"/>
          <a:ext cx="2534716" cy="1931110"/>
        </a:xfrm>
        <a:prstGeom prst="rect">
          <a:avLst/>
        </a:prstGeom>
        <a:solidFill>
          <a:srgbClr val="8064A2">
            <a:lumMod val="20000"/>
            <a:lumOff val="80000"/>
          </a:srgbClr>
        </a:solidFill>
        <a:ln w="25400" cap="flat" cmpd="sng" algn="ctr">
          <a:solidFill>
            <a:srgbClr val="8064A2">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US" sz="1500" kern="1200" dirty="0">
              <a:solidFill>
                <a:sysClr val="windowText" lastClr="000000">
                  <a:hueOff val="0"/>
                  <a:satOff val="0"/>
                  <a:lumOff val="0"/>
                  <a:alphaOff val="0"/>
                </a:sysClr>
              </a:solidFill>
              <a:latin typeface="Calibri"/>
              <a:ea typeface="+mn-ea"/>
              <a:cs typeface="+mn-cs"/>
            </a:rPr>
            <a:t>Synthesis Practicum</a:t>
          </a:r>
        </a:p>
        <a:p>
          <a:pPr lvl="0" algn="l" defTabSz="666750">
            <a:lnSpc>
              <a:spcPct val="90000"/>
            </a:lnSpc>
            <a:spcBef>
              <a:spcPct val="0"/>
            </a:spcBef>
            <a:spcAft>
              <a:spcPct val="35000"/>
            </a:spcAft>
          </a:pPr>
          <a:r>
            <a:rPr lang="en-US" sz="1500" kern="1200" dirty="0">
              <a:solidFill>
                <a:sysClr val="windowText" lastClr="000000">
                  <a:hueOff val="0"/>
                  <a:satOff val="0"/>
                  <a:lumOff val="0"/>
                  <a:alphaOff val="0"/>
                </a:sysClr>
              </a:solidFill>
              <a:latin typeface="Calibri"/>
              <a:ea typeface="+mn-ea"/>
              <a:cs typeface="+mn-cs"/>
            </a:rPr>
            <a:t>14 week experience leading to full-time RN employment in practicum facility</a:t>
          </a:r>
        </a:p>
      </dsp:txBody>
      <dsp:txXfrm>
        <a:off x="0" y="1234799"/>
        <a:ext cx="2534716" cy="1931110"/>
      </dsp:txXfrm>
    </dsp:sp>
    <dsp:sp modelId="{5F9CD297-2EB9-40CB-B80E-413B86876A19}">
      <dsp:nvSpPr>
        <dsp:cNvPr id="0" name=""/>
        <dsp:cNvSpPr/>
      </dsp:nvSpPr>
      <dsp:spPr>
        <a:xfrm>
          <a:off x="2534716" y="788080"/>
          <a:ext cx="5694883" cy="1198543"/>
        </a:xfrm>
        <a:prstGeom prst="rightArrow">
          <a:avLst>
            <a:gd name="adj1" fmla="val 50000"/>
            <a:gd name="adj2" fmla="val 50000"/>
          </a:avLst>
        </a:prstGeom>
        <a:solidFill>
          <a:srgbClr val="8064A2">
            <a:hueOff val="-2232385"/>
            <a:satOff val="13449"/>
            <a:lumOff val="1078"/>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254000" bIns="190269" numCol="1" spcCol="1270" anchor="ctr" anchorCtr="0">
          <a:noAutofit/>
        </a:bodyPr>
        <a:lstStyle/>
        <a:p>
          <a:pPr lvl="0" algn="l" defTabSz="666750">
            <a:lnSpc>
              <a:spcPct val="90000"/>
            </a:lnSpc>
            <a:spcBef>
              <a:spcPct val="0"/>
            </a:spcBef>
            <a:spcAft>
              <a:spcPct val="35000"/>
            </a:spcAft>
          </a:pPr>
          <a:r>
            <a:rPr lang="en-US" sz="1500" kern="1200">
              <a:solidFill>
                <a:sysClr val="window" lastClr="FFFFFF"/>
              </a:solidFill>
              <a:latin typeface="Calibri"/>
              <a:ea typeface="+mn-ea"/>
              <a:cs typeface="+mn-cs"/>
            </a:rPr>
            <a:t>Phase 2-Explore Specialty Role</a:t>
          </a:r>
        </a:p>
      </dsp:txBody>
      <dsp:txXfrm>
        <a:off x="2534716" y="1087716"/>
        <a:ext cx="5395247" cy="599271"/>
      </dsp:txXfrm>
    </dsp:sp>
    <dsp:sp modelId="{2E4A360F-2898-41FD-BCB8-1F52B87B4644}">
      <dsp:nvSpPr>
        <dsp:cNvPr id="0" name=""/>
        <dsp:cNvSpPr/>
      </dsp:nvSpPr>
      <dsp:spPr>
        <a:xfrm>
          <a:off x="2535933" y="1697230"/>
          <a:ext cx="2534716" cy="2056018"/>
        </a:xfrm>
        <a:prstGeom prst="rect">
          <a:avLst/>
        </a:prstGeom>
        <a:solidFill>
          <a:srgbClr val="4F81BD">
            <a:lumMod val="20000"/>
            <a:lumOff val="80000"/>
          </a:srgbClr>
        </a:solidFill>
        <a:ln w="25400" cap="flat" cmpd="sng" algn="ctr">
          <a:solidFill>
            <a:srgbClr val="8064A2">
              <a:hueOff val="-2232385"/>
              <a:satOff val="13449"/>
              <a:lumOff val="1078"/>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US" sz="1500" kern="1200" dirty="0">
              <a:solidFill>
                <a:sysClr val="windowText" lastClr="000000">
                  <a:hueOff val="0"/>
                  <a:satOff val="0"/>
                  <a:lumOff val="0"/>
                  <a:alphaOff val="0"/>
                </a:sysClr>
              </a:solidFill>
              <a:latin typeface="Calibri"/>
              <a:ea typeface="+mn-ea"/>
              <a:cs typeface="+mn-cs"/>
            </a:rPr>
            <a:t>Mentoring by JHSON faculty, </a:t>
          </a:r>
          <a:r>
            <a:rPr lang="en-US" sz="1500" kern="1200" dirty="0" smtClean="0">
              <a:solidFill>
                <a:sysClr val="windowText" lastClr="000000">
                  <a:hueOff val="0"/>
                  <a:satOff val="0"/>
                  <a:lumOff val="0"/>
                  <a:alphaOff val="0"/>
                </a:sysClr>
              </a:solidFill>
              <a:latin typeface="Calibri"/>
              <a:ea typeface="+mn-ea"/>
              <a:cs typeface="+mn-cs"/>
            </a:rPr>
            <a:t>facility </a:t>
          </a:r>
          <a:r>
            <a:rPr lang="en-US" sz="1500" kern="1200" dirty="0">
              <a:solidFill>
                <a:sysClr val="windowText" lastClr="000000">
                  <a:hueOff val="0"/>
                  <a:satOff val="0"/>
                  <a:lumOff val="0"/>
                  <a:alphaOff val="0"/>
                </a:sysClr>
              </a:solidFill>
              <a:latin typeface="Calibri"/>
              <a:ea typeface="+mn-ea"/>
              <a:cs typeface="+mn-cs"/>
            </a:rPr>
            <a:t>mentor(s), online and in-person tools and support, apply to advanced specialty degree program, all while </a:t>
          </a:r>
          <a:r>
            <a:rPr lang="en-US" sz="1500" kern="1200" dirty="0" smtClean="0">
              <a:solidFill>
                <a:sysClr val="windowText" lastClr="000000">
                  <a:hueOff val="0"/>
                  <a:satOff val="0"/>
                  <a:lumOff val="0"/>
                  <a:alphaOff val="0"/>
                </a:sysClr>
              </a:solidFill>
              <a:latin typeface="Calibri"/>
              <a:ea typeface="+mn-ea"/>
              <a:cs typeface="+mn-cs"/>
            </a:rPr>
            <a:t>continuing </a:t>
          </a:r>
          <a:r>
            <a:rPr lang="en-US" sz="1500" kern="1200" dirty="0">
              <a:solidFill>
                <a:sysClr val="windowText" lastClr="000000">
                  <a:hueOff val="0"/>
                  <a:satOff val="0"/>
                  <a:lumOff val="0"/>
                  <a:alphaOff val="0"/>
                </a:sysClr>
              </a:solidFill>
              <a:latin typeface="Calibri"/>
              <a:ea typeface="+mn-ea"/>
              <a:cs typeface="+mn-cs"/>
            </a:rPr>
            <a:t>to work full time in practicum facility </a:t>
          </a:r>
        </a:p>
      </dsp:txBody>
      <dsp:txXfrm>
        <a:off x="2535933" y="1697230"/>
        <a:ext cx="2534716" cy="2056018"/>
      </dsp:txXfrm>
    </dsp:sp>
    <dsp:sp modelId="{42DC6A03-7E82-468D-B57C-275D7A12E013}">
      <dsp:nvSpPr>
        <dsp:cNvPr id="0" name=""/>
        <dsp:cNvSpPr/>
      </dsp:nvSpPr>
      <dsp:spPr>
        <a:xfrm>
          <a:off x="5069433" y="1187594"/>
          <a:ext cx="3160166" cy="1198543"/>
        </a:xfrm>
        <a:prstGeom prst="rightArrow">
          <a:avLst>
            <a:gd name="adj1" fmla="val 50000"/>
            <a:gd name="adj2" fmla="val 50000"/>
          </a:avLst>
        </a:prstGeom>
        <a:solidFill>
          <a:srgbClr val="8064A2">
            <a:hueOff val="-4464770"/>
            <a:satOff val="26899"/>
            <a:lumOff val="2156"/>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254000" bIns="190269" numCol="1" spcCol="1270" anchor="ctr" anchorCtr="0">
          <a:noAutofit/>
        </a:bodyPr>
        <a:lstStyle/>
        <a:p>
          <a:pPr lvl="0" algn="l" defTabSz="666750">
            <a:lnSpc>
              <a:spcPct val="90000"/>
            </a:lnSpc>
            <a:spcBef>
              <a:spcPct val="0"/>
            </a:spcBef>
            <a:spcAft>
              <a:spcPct val="35000"/>
            </a:spcAft>
          </a:pPr>
          <a:r>
            <a:rPr lang="en-US" sz="1500" kern="1200">
              <a:solidFill>
                <a:sysClr val="window" lastClr="FFFFFF"/>
              </a:solidFill>
              <a:latin typeface="Calibri"/>
              <a:ea typeface="+mn-ea"/>
              <a:cs typeface="+mn-cs"/>
            </a:rPr>
            <a:t>Phase 3- Generalist to Specialist</a:t>
          </a:r>
        </a:p>
      </dsp:txBody>
      <dsp:txXfrm>
        <a:off x="5069433" y="1487230"/>
        <a:ext cx="2860530" cy="599271"/>
      </dsp:txXfrm>
    </dsp:sp>
    <dsp:sp modelId="{8CFE5A5A-85E5-4045-8829-10706EDEAC1E}">
      <dsp:nvSpPr>
        <dsp:cNvPr id="0" name=""/>
        <dsp:cNvSpPr/>
      </dsp:nvSpPr>
      <dsp:spPr>
        <a:xfrm>
          <a:off x="5101523" y="2067719"/>
          <a:ext cx="2534716" cy="1776060"/>
        </a:xfrm>
        <a:prstGeom prst="rect">
          <a:avLst/>
        </a:prstGeom>
        <a:solidFill>
          <a:srgbClr val="4BACC6">
            <a:lumMod val="20000"/>
            <a:lumOff val="80000"/>
          </a:srgbClr>
        </a:solidFill>
        <a:ln w="25400" cap="flat" cmpd="sng" algn="ctr">
          <a:solidFill>
            <a:srgbClr val="8064A2">
              <a:hueOff val="-4464770"/>
              <a:satOff val="26899"/>
              <a:lumOff val="2156"/>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US" sz="1500" kern="1200" dirty="0">
              <a:solidFill>
                <a:sysClr val="windowText" lastClr="000000">
                  <a:hueOff val="0"/>
                  <a:satOff val="0"/>
                  <a:lumOff val="0"/>
                  <a:alphaOff val="0"/>
                </a:sysClr>
              </a:solidFill>
              <a:latin typeface="Calibri"/>
              <a:ea typeface="+mn-ea"/>
              <a:cs typeface="+mn-cs"/>
            </a:rPr>
            <a:t>Enrollment in a advanced graduate program while continuing to work at the practicum facility. Cont. to receive access to mentorship and program supports. </a:t>
          </a:r>
        </a:p>
      </dsp:txBody>
      <dsp:txXfrm>
        <a:off x="5101523" y="2067719"/>
        <a:ext cx="2534716" cy="17760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C43A58-53CF-4B1B-85BB-D2B08F5E676C}" type="datetimeFigureOut">
              <a:rPr lang="en-US" smtClean="0"/>
              <a:t>4/23/2019</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C4BB14-6FA3-4891-ACA0-BFC3AE81B24D}" type="slidenum">
              <a:rPr lang="en-US" smtClean="0"/>
              <a:t>‹#›</a:t>
            </a:fld>
            <a:endParaRPr lang="en-US" dirty="0"/>
          </a:p>
        </p:txBody>
      </p:sp>
    </p:spTree>
    <p:extLst>
      <p:ext uri="{BB962C8B-B14F-4D97-AF65-F5344CB8AC3E}">
        <p14:creationId xmlns:p14="http://schemas.microsoft.com/office/powerpoint/2010/main" val="986614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C4BB14-6FA3-4891-ACA0-BFC3AE81B24D}" type="slidenum">
              <a:rPr lang="en-US" smtClean="0"/>
              <a:t>1</a:t>
            </a:fld>
            <a:endParaRPr lang="en-US" dirty="0"/>
          </a:p>
        </p:txBody>
      </p:sp>
    </p:spTree>
    <p:extLst>
      <p:ext uri="{BB962C8B-B14F-4D97-AF65-F5344CB8AC3E}">
        <p14:creationId xmlns:p14="http://schemas.microsoft.com/office/powerpoint/2010/main" val="2448416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E0C4BB14-6FA3-4891-ACA0-BFC3AE81B24D}" type="slidenum">
              <a:rPr lang="en-US" smtClean="0"/>
              <a:t>13</a:t>
            </a:fld>
            <a:endParaRPr lang="en-US" dirty="0"/>
          </a:p>
        </p:txBody>
      </p:sp>
    </p:spTree>
    <p:extLst>
      <p:ext uri="{BB962C8B-B14F-4D97-AF65-F5344CB8AC3E}">
        <p14:creationId xmlns:p14="http://schemas.microsoft.com/office/powerpoint/2010/main" val="919576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C4BB14-6FA3-4891-ACA0-BFC3AE81B24D}" type="slidenum">
              <a:rPr lang="en-US" smtClean="0"/>
              <a:t>14</a:t>
            </a:fld>
            <a:endParaRPr lang="en-US" dirty="0"/>
          </a:p>
        </p:txBody>
      </p:sp>
    </p:spTree>
    <p:extLst>
      <p:ext uri="{BB962C8B-B14F-4D97-AF65-F5344CB8AC3E}">
        <p14:creationId xmlns:p14="http://schemas.microsoft.com/office/powerpoint/2010/main" val="1023288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C4BB14-6FA3-4891-ACA0-BFC3AE81B24D}" type="slidenum">
              <a:rPr lang="en-US" smtClean="0"/>
              <a:t>2</a:t>
            </a:fld>
            <a:endParaRPr lang="en-US" dirty="0"/>
          </a:p>
        </p:txBody>
      </p:sp>
    </p:spTree>
    <p:extLst>
      <p:ext uri="{BB962C8B-B14F-4D97-AF65-F5344CB8AC3E}">
        <p14:creationId xmlns:p14="http://schemas.microsoft.com/office/powerpoint/2010/main" val="529061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C4BB14-6FA3-4891-ACA0-BFC3AE81B24D}" type="slidenum">
              <a:rPr lang="en-US" smtClean="0"/>
              <a:t>4</a:t>
            </a:fld>
            <a:endParaRPr lang="en-US" dirty="0"/>
          </a:p>
        </p:txBody>
      </p:sp>
    </p:spTree>
    <p:extLst>
      <p:ext uri="{BB962C8B-B14F-4D97-AF65-F5344CB8AC3E}">
        <p14:creationId xmlns:p14="http://schemas.microsoft.com/office/powerpoint/2010/main" val="737819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C4BB14-6FA3-4891-ACA0-BFC3AE81B24D}" type="slidenum">
              <a:rPr lang="en-US" smtClean="0"/>
              <a:t>5</a:t>
            </a:fld>
            <a:endParaRPr lang="en-US" dirty="0"/>
          </a:p>
        </p:txBody>
      </p:sp>
    </p:spTree>
    <p:extLst>
      <p:ext uri="{BB962C8B-B14F-4D97-AF65-F5344CB8AC3E}">
        <p14:creationId xmlns:p14="http://schemas.microsoft.com/office/powerpoint/2010/main" val="1548473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C4BB14-6FA3-4891-ACA0-BFC3AE81B24D}" type="slidenum">
              <a:rPr lang="en-US" smtClean="0"/>
              <a:t>6</a:t>
            </a:fld>
            <a:endParaRPr lang="en-US" dirty="0"/>
          </a:p>
        </p:txBody>
      </p:sp>
    </p:spTree>
    <p:extLst>
      <p:ext uri="{BB962C8B-B14F-4D97-AF65-F5344CB8AC3E}">
        <p14:creationId xmlns:p14="http://schemas.microsoft.com/office/powerpoint/2010/main" val="4252551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C4BB14-6FA3-4891-ACA0-BFC3AE81B24D}" type="slidenum">
              <a:rPr lang="en-US" smtClean="0"/>
              <a:t>7</a:t>
            </a:fld>
            <a:endParaRPr lang="en-US" dirty="0"/>
          </a:p>
        </p:txBody>
      </p:sp>
    </p:spTree>
    <p:extLst>
      <p:ext uri="{BB962C8B-B14F-4D97-AF65-F5344CB8AC3E}">
        <p14:creationId xmlns:p14="http://schemas.microsoft.com/office/powerpoint/2010/main" val="3093207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C4BB14-6FA3-4891-ACA0-BFC3AE81B24D}" type="slidenum">
              <a:rPr lang="en-US" smtClean="0"/>
              <a:t>8</a:t>
            </a:fld>
            <a:endParaRPr lang="en-US" dirty="0"/>
          </a:p>
        </p:txBody>
      </p:sp>
    </p:spTree>
    <p:extLst>
      <p:ext uri="{BB962C8B-B14F-4D97-AF65-F5344CB8AC3E}">
        <p14:creationId xmlns:p14="http://schemas.microsoft.com/office/powerpoint/2010/main" val="4049968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C4BB14-6FA3-4891-ACA0-BFC3AE81B24D}" type="slidenum">
              <a:rPr lang="en-US" smtClean="0"/>
              <a:t>10</a:t>
            </a:fld>
            <a:endParaRPr lang="en-US" dirty="0"/>
          </a:p>
        </p:txBody>
      </p:sp>
    </p:spTree>
    <p:extLst>
      <p:ext uri="{BB962C8B-B14F-4D97-AF65-F5344CB8AC3E}">
        <p14:creationId xmlns:p14="http://schemas.microsoft.com/office/powerpoint/2010/main" val="2878803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C4BB14-6FA3-4891-ACA0-BFC3AE81B24D}" type="slidenum">
              <a:rPr lang="en-US" smtClean="0"/>
              <a:t>11</a:t>
            </a:fld>
            <a:endParaRPr lang="en-US" dirty="0"/>
          </a:p>
        </p:txBody>
      </p:sp>
    </p:spTree>
    <p:extLst>
      <p:ext uri="{BB962C8B-B14F-4D97-AF65-F5344CB8AC3E}">
        <p14:creationId xmlns:p14="http://schemas.microsoft.com/office/powerpoint/2010/main" val="1097242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F8D20BD-D1F7-1A48-BDE5-83A630452B0F}" type="datetimeFigureOut">
              <a:rPr lang="en-US" smtClean="0"/>
              <a:t>4/23/2019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9997E3-32F5-544E-9FB6-D95237CA9340}" type="slidenum">
              <a:rPr lang="en-US" smtClean="0"/>
              <a:t>‹#›</a:t>
            </a:fld>
            <a:endParaRPr lang="en-US" dirty="0"/>
          </a:p>
        </p:txBody>
      </p:sp>
    </p:spTree>
    <p:extLst>
      <p:ext uri="{BB962C8B-B14F-4D97-AF65-F5344CB8AC3E}">
        <p14:creationId xmlns:p14="http://schemas.microsoft.com/office/powerpoint/2010/main" val="1775424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127045"/>
            <a:ext cx="8229600" cy="1143000"/>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332495"/>
            <a:ext cx="8229600" cy="379366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8D20BD-D1F7-1A48-BDE5-83A630452B0F}" type="datetimeFigureOut">
              <a:rPr lang="en-US" smtClean="0"/>
              <a:t>4/23/2019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9997E3-32F5-544E-9FB6-D95237CA9340}" type="slidenum">
              <a:rPr lang="en-US" smtClean="0"/>
              <a:t>‹#›</a:t>
            </a:fld>
            <a:endParaRPr lang="en-US" dirty="0"/>
          </a:p>
        </p:txBody>
      </p:sp>
    </p:spTree>
    <p:extLst>
      <p:ext uri="{BB962C8B-B14F-4D97-AF65-F5344CB8AC3E}">
        <p14:creationId xmlns:p14="http://schemas.microsoft.com/office/powerpoint/2010/main" val="2338964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77871"/>
            <a:ext cx="2057400" cy="494829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77871"/>
            <a:ext cx="6019800" cy="494829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8D20BD-D1F7-1A48-BDE5-83A630452B0F}" type="datetimeFigureOut">
              <a:rPr lang="en-US" smtClean="0"/>
              <a:t>4/23/2019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9997E3-32F5-544E-9FB6-D95237CA9340}" type="slidenum">
              <a:rPr lang="en-US" smtClean="0"/>
              <a:t>‹#›</a:t>
            </a:fld>
            <a:endParaRPr lang="en-US" dirty="0"/>
          </a:p>
        </p:txBody>
      </p:sp>
    </p:spTree>
    <p:extLst>
      <p:ext uri="{BB962C8B-B14F-4D97-AF65-F5344CB8AC3E}">
        <p14:creationId xmlns:p14="http://schemas.microsoft.com/office/powerpoint/2010/main" val="2263264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8D20BD-D1F7-1A48-BDE5-83A630452B0F}" type="datetimeFigureOut">
              <a:rPr lang="en-US" smtClean="0"/>
              <a:t>4/23/2019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9997E3-32F5-544E-9FB6-D95237CA9340}" type="slidenum">
              <a:rPr lang="en-US" smtClean="0"/>
              <a:t>‹#›</a:t>
            </a:fld>
            <a:endParaRPr lang="en-US" dirty="0"/>
          </a:p>
        </p:txBody>
      </p:sp>
    </p:spTree>
    <p:extLst>
      <p:ext uri="{BB962C8B-B14F-4D97-AF65-F5344CB8AC3E}">
        <p14:creationId xmlns:p14="http://schemas.microsoft.com/office/powerpoint/2010/main" val="1776854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8D20BD-D1F7-1A48-BDE5-83A630452B0F}" type="datetimeFigureOut">
              <a:rPr lang="en-US" smtClean="0"/>
              <a:t>4/23/2019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9997E3-32F5-544E-9FB6-D95237CA9340}" type="slidenum">
              <a:rPr lang="en-US" smtClean="0"/>
              <a:t>‹#›</a:t>
            </a:fld>
            <a:endParaRPr lang="en-US" dirty="0"/>
          </a:p>
        </p:txBody>
      </p:sp>
    </p:spTree>
    <p:extLst>
      <p:ext uri="{BB962C8B-B14F-4D97-AF65-F5344CB8AC3E}">
        <p14:creationId xmlns:p14="http://schemas.microsoft.com/office/powerpoint/2010/main" val="366453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50292"/>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386739"/>
            <a:ext cx="4038600" cy="3739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386739"/>
            <a:ext cx="4038600" cy="3739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F8D20BD-D1F7-1A48-BDE5-83A630452B0F}" type="datetimeFigureOut">
              <a:rPr lang="en-US" smtClean="0"/>
              <a:t>4/23/2019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19997E3-32F5-544E-9FB6-D95237CA9340}" type="slidenum">
              <a:rPr lang="en-US" smtClean="0"/>
              <a:t>‹#›</a:t>
            </a:fld>
            <a:endParaRPr lang="en-US" dirty="0"/>
          </a:p>
        </p:txBody>
      </p:sp>
    </p:spTree>
    <p:extLst>
      <p:ext uri="{BB962C8B-B14F-4D97-AF65-F5344CB8AC3E}">
        <p14:creationId xmlns:p14="http://schemas.microsoft.com/office/powerpoint/2010/main" val="2965666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29682"/>
            <a:ext cx="8229600" cy="11430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390157"/>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3029919"/>
            <a:ext cx="4040188" cy="309624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2390157"/>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029919"/>
            <a:ext cx="4041775" cy="309624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F8D20BD-D1F7-1A48-BDE5-83A630452B0F}" type="datetimeFigureOut">
              <a:rPr lang="en-US" smtClean="0"/>
              <a:t>4/23/2019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19997E3-32F5-544E-9FB6-D95237CA9340}" type="slidenum">
              <a:rPr lang="en-US" smtClean="0"/>
              <a:t>‹#›</a:t>
            </a:fld>
            <a:endParaRPr lang="en-US" dirty="0"/>
          </a:p>
        </p:txBody>
      </p:sp>
    </p:spTree>
    <p:extLst>
      <p:ext uri="{BB962C8B-B14F-4D97-AF65-F5344CB8AC3E}">
        <p14:creationId xmlns:p14="http://schemas.microsoft.com/office/powerpoint/2010/main" val="415170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220034"/>
            <a:ext cx="82296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8D20BD-D1F7-1A48-BDE5-83A630452B0F}" type="datetimeFigureOut">
              <a:rPr lang="en-US" smtClean="0"/>
              <a:t>4/23/2019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19997E3-32F5-544E-9FB6-D95237CA9340}" type="slidenum">
              <a:rPr lang="en-US" smtClean="0"/>
              <a:t>‹#›</a:t>
            </a:fld>
            <a:endParaRPr lang="en-US" dirty="0"/>
          </a:p>
        </p:txBody>
      </p:sp>
    </p:spTree>
    <p:extLst>
      <p:ext uri="{BB962C8B-B14F-4D97-AF65-F5344CB8AC3E}">
        <p14:creationId xmlns:p14="http://schemas.microsoft.com/office/powerpoint/2010/main" val="55008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8D20BD-D1F7-1A48-BDE5-83A630452B0F}" type="datetimeFigureOut">
              <a:rPr lang="en-US" smtClean="0"/>
              <a:t>4/23/2019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19997E3-32F5-544E-9FB6-D95237CA9340}" type="slidenum">
              <a:rPr lang="en-US" smtClean="0"/>
              <a:t>‹#›</a:t>
            </a:fld>
            <a:endParaRPr lang="en-US" dirty="0"/>
          </a:p>
        </p:txBody>
      </p:sp>
      <p:sp>
        <p:nvSpPr>
          <p:cNvPr id="5" name="Rectangle 4"/>
          <p:cNvSpPr/>
          <p:nvPr userDrawn="1"/>
        </p:nvSpPr>
        <p:spPr>
          <a:xfrm>
            <a:off x="0" y="0"/>
            <a:ext cx="9144000" cy="12708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31453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6388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1162373"/>
            <a:ext cx="5111750" cy="49637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417736"/>
            <a:ext cx="3008313" cy="370842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8D20BD-D1F7-1A48-BDE5-83A630452B0F}" type="datetimeFigureOut">
              <a:rPr lang="en-US" smtClean="0"/>
              <a:t>4/23/2019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19997E3-32F5-544E-9FB6-D95237CA9340}" type="slidenum">
              <a:rPr lang="en-US" smtClean="0"/>
              <a:t>‹#›</a:t>
            </a:fld>
            <a:endParaRPr lang="en-US" dirty="0"/>
          </a:p>
        </p:txBody>
      </p:sp>
    </p:spTree>
    <p:extLst>
      <p:ext uri="{BB962C8B-B14F-4D97-AF65-F5344CB8AC3E}">
        <p14:creationId xmlns:p14="http://schemas.microsoft.com/office/powerpoint/2010/main" val="343690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146875"/>
            <a:ext cx="5486400" cy="35807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8D20BD-D1F7-1A48-BDE5-83A630452B0F}" type="datetimeFigureOut">
              <a:rPr lang="en-US" smtClean="0"/>
              <a:t>4/23/2019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19997E3-32F5-544E-9FB6-D95237CA9340}" type="slidenum">
              <a:rPr lang="en-US" smtClean="0"/>
              <a:t>‹#›</a:t>
            </a:fld>
            <a:endParaRPr lang="en-US" dirty="0"/>
          </a:p>
        </p:txBody>
      </p:sp>
    </p:spTree>
    <p:extLst>
      <p:ext uri="{BB962C8B-B14F-4D97-AF65-F5344CB8AC3E}">
        <p14:creationId xmlns:p14="http://schemas.microsoft.com/office/powerpoint/2010/main" val="718316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8D20BD-D1F7-1A48-BDE5-83A630452B0F}" type="datetimeFigureOut">
              <a:rPr lang="en-US" smtClean="0"/>
              <a:t>4/23/2019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9997E3-32F5-544E-9FB6-D95237CA9340}" type="slidenum">
              <a:rPr lang="en-US" smtClean="0"/>
              <a:t>‹#›</a:t>
            </a:fld>
            <a:endParaRPr lang="en-US" dirty="0"/>
          </a:p>
        </p:txBody>
      </p:sp>
    </p:spTree>
    <p:extLst>
      <p:ext uri="{BB962C8B-B14F-4D97-AF65-F5344CB8AC3E}">
        <p14:creationId xmlns:p14="http://schemas.microsoft.com/office/powerpoint/2010/main" val="24821863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14.pn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9.xml"/><Relationship Id="rId16"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image" Target="../media/image16.png"/><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hyperlink" Target="mailto:sschne27@jhu.edu"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68014" y="1149531"/>
            <a:ext cx="8560676" cy="2450919"/>
          </a:xfrm>
        </p:spPr>
        <p:txBody>
          <a:bodyPr>
            <a:normAutofit/>
          </a:bodyPr>
          <a:lstStyle/>
          <a:p>
            <a:r>
              <a:rPr lang="en-US" b="1" dirty="0" smtClean="0"/>
              <a:t>Supporting Professional Advancement in Nursing </a:t>
            </a:r>
            <a:br>
              <a:rPr lang="en-US" b="1" dirty="0" smtClean="0"/>
            </a:br>
            <a:r>
              <a:rPr lang="en-US" b="1" dirty="0" smtClean="0"/>
              <a:t>(SPAN) Program </a:t>
            </a:r>
            <a:endParaRPr lang="en-US" dirty="0"/>
          </a:p>
        </p:txBody>
      </p:sp>
      <p:sp>
        <p:nvSpPr>
          <p:cNvPr id="4" name="TextBox 3"/>
          <p:cNvSpPr txBox="1"/>
          <p:nvPr/>
        </p:nvSpPr>
        <p:spPr>
          <a:xfrm>
            <a:off x="0" y="6466916"/>
            <a:ext cx="9143999" cy="307777"/>
          </a:xfrm>
          <a:prstGeom prst="rect">
            <a:avLst/>
          </a:prstGeom>
          <a:noFill/>
        </p:spPr>
        <p:txBody>
          <a:bodyPr wrap="square" rtlCol="0">
            <a:spAutoFit/>
          </a:bodyPr>
          <a:lstStyle/>
          <a:p>
            <a:pPr algn="ctr"/>
            <a:r>
              <a:rPr lang="en-US" sz="1400" dirty="0" smtClean="0">
                <a:solidFill>
                  <a:schemeClr val="bg1"/>
                </a:solidFill>
              </a:rPr>
              <a:t>www.nursing.jhu.edu</a:t>
            </a:r>
            <a:endParaRPr lang="en-US" sz="1400" dirty="0">
              <a:solidFill>
                <a:schemeClr val="bg1"/>
              </a:solidFill>
            </a:endParaRPr>
          </a:p>
        </p:txBody>
      </p:sp>
      <p:sp>
        <p:nvSpPr>
          <p:cNvPr id="5" name="Subtitle 4"/>
          <p:cNvSpPr>
            <a:spLocks noGrp="1"/>
          </p:cNvSpPr>
          <p:nvPr>
            <p:ph type="subTitle" idx="1"/>
          </p:nvPr>
        </p:nvSpPr>
        <p:spPr>
          <a:xfrm>
            <a:off x="1371599" y="4195855"/>
            <a:ext cx="6400800" cy="1774702"/>
          </a:xfrm>
        </p:spPr>
        <p:txBody>
          <a:bodyPr>
            <a:normAutofit/>
          </a:bodyPr>
          <a:lstStyle/>
          <a:p>
            <a:r>
              <a:rPr lang="en-US" b="1" dirty="0" smtClean="0">
                <a:solidFill>
                  <a:schemeClr val="tx1"/>
                </a:solidFill>
              </a:rPr>
              <a:t>Johns Hopkins School of Nursing</a:t>
            </a:r>
          </a:p>
          <a:p>
            <a:r>
              <a:rPr lang="en-US" sz="2000" b="1" dirty="0" smtClean="0">
                <a:solidFill>
                  <a:schemeClr val="tx1"/>
                </a:solidFill>
              </a:rPr>
              <a:t>Sarah Firestone, MSW</a:t>
            </a:r>
          </a:p>
          <a:p>
            <a:r>
              <a:rPr lang="en-US" sz="2000" b="1" dirty="0" smtClean="0">
                <a:solidFill>
                  <a:schemeClr val="tx1"/>
                </a:solidFill>
              </a:rPr>
              <a:t> SPAN Program Manager</a:t>
            </a:r>
          </a:p>
        </p:txBody>
      </p:sp>
    </p:spTree>
    <p:extLst>
      <p:ext uri="{BB962C8B-B14F-4D97-AF65-F5344CB8AC3E}">
        <p14:creationId xmlns:p14="http://schemas.microsoft.com/office/powerpoint/2010/main" val="34974634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078" y="1287008"/>
            <a:ext cx="8199912" cy="1147433"/>
          </a:xfrm>
        </p:spPr>
        <p:txBody>
          <a:bodyPr>
            <a:normAutofit fontScale="90000"/>
          </a:bodyPr>
          <a:lstStyle/>
          <a:p>
            <a:r>
              <a:rPr lang="en-US" dirty="0" smtClean="0"/>
              <a:t/>
            </a:r>
            <a:br>
              <a:rPr lang="en-US" dirty="0" smtClean="0"/>
            </a:br>
            <a:r>
              <a:rPr lang="en-US" dirty="0" smtClean="0"/>
              <a:t>Program Successes/PY 4 updates</a:t>
            </a:r>
            <a:br>
              <a:rPr lang="en-US" dirty="0" smtClean="0"/>
            </a:br>
            <a:r>
              <a:rPr lang="en-US" dirty="0" smtClean="0"/>
              <a:t/>
            </a:r>
            <a:br>
              <a:rPr lang="en-US" dirty="0" smtClean="0"/>
            </a:br>
            <a:endParaRPr lang="en-US" dirty="0"/>
          </a:p>
        </p:txBody>
      </p:sp>
      <p:sp>
        <p:nvSpPr>
          <p:cNvPr id="3" name="Content Placeholder 2"/>
          <p:cNvSpPr>
            <a:spLocks noGrp="1"/>
          </p:cNvSpPr>
          <p:nvPr>
            <p:ph idx="1"/>
          </p:nvPr>
        </p:nvSpPr>
        <p:spPr>
          <a:xfrm>
            <a:off x="319319" y="1943121"/>
            <a:ext cx="4993574" cy="4356740"/>
          </a:xfrm>
        </p:spPr>
        <p:txBody>
          <a:bodyPr>
            <a:normAutofit lnSpcReduction="10000"/>
          </a:bodyPr>
          <a:lstStyle/>
          <a:p>
            <a:r>
              <a:rPr lang="en-US" sz="2400" dirty="0" smtClean="0"/>
              <a:t>Nurse Retention for the State of MD</a:t>
            </a:r>
          </a:p>
          <a:p>
            <a:r>
              <a:rPr lang="en-US" sz="2400" dirty="0" smtClean="0"/>
              <a:t>Partner and Mentor Events</a:t>
            </a:r>
          </a:p>
          <a:p>
            <a:pPr lvl="1"/>
            <a:r>
              <a:rPr lang="en-US" sz="2000" dirty="0" err="1" smtClean="0"/>
              <a:t>GuIDE</a:t>
            </a:r>
            <a:r>
              <a:rPr lang="en-US" sz="2000" dirty="0" smtClean="0"/>
              <a:t> to be offered again!</a:t>
            </a:r>
          </a:p>
          <a:p>
            <a:r>
              <a:rPr lang="en-US" sz="2400" dirty="0" smtClean="0"/>
              <a:t>Dissemination/Pacesetting Program Award</a:t>
            </a:r>
          </a:p>
          <a:p>
            <a:pPr lvl="1"/>
            <a:r>
              <a:rPr lang="en-US" sz="2000" dirty="0" smtClean="0"/>
              <a:t>Publication being submitted this month!</a:t>
            </a:r>
          </a:p>
          <a:p>
            <a:r>
              <a:rPr lang="en-US" sz="2400" dirty="0" smtClean="0"/>
              <a:t>Collaboration </a:t>
            </a:r>
            <a:r>
              <a:rPr lang="en-US" sz="2400" dirty="0"/>
              <a:t>with Towson NSP II funded project </a:t>
            </a:r>
            <a:endParaRPr lang="en-US" sz="2400" dirty="0" smtClean="0"/>
          </a:p>
          <a:p>
            <a:r>
              <a:rPr lang="en-US" sz="2400" dirty="0" smtClean="0"/>
              <a:t>Supporting </a:t>
            </a:r>
            <a:r>
              <a:rPr lang="en-US" sz="2400" dirty="0"/>
              <a:t>the new graduate nurse with tools and incentives for success</a:t>
            </a:r>
          </a:p>
          <a:p>
            <a:endParaRPr lang="en-US" sz="2400" dirty="0"/>
          </a:p>
          <a:p>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450774" y="2642499"/>
            <a:ext cx="3480785" cy="2610588"/>
          </a:xfrm>
          <a:prstGeom prst="rect">
            <a:avLst/>
          </a:prstGeom>
        </p:spPr>
      </p:pic>
    </p:spTree>
    <p:extLst>
      <p:ext uri="{BB962C8B-B14F-4D97-AF65-F5344CB8AC3E}">
        <p14:creationId xmlns:p14="http://schemas.microsoft.com/office/powerpoint/2010/main" val="1794203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187" y="849404"/>
            <a:ext cx="8229600" cy="1143000"/>
          </a:xfrm>
        </p:spPr>
        <p:txBody>
          <a:bodyPr>
            <a:normAutofit fontScale="90000"/>
          </a:bodyPr>
          <a:lstStyle/>
          <a:p>
            <a:r>
              <a:rPr lang="en-US" dirty="0" smtClean="0"/>
              <a:t>Supporting the New Graduate Nurse</a:t>
            </a:r>
            <a:endParaRPr lang="en-US" dirty="0"/>
          </a:p>
        </p:txBody>
      </p:sp>
      <p:graphicFrame>
        <p:nvGraphicFramePr>
          <p:cNvPr id="5" name="Diagram 4"/>
          <p:cNvGraphicFramePr/>
          <p:nvPr>
            <p:extLst>
              <p:ext uri="{D42A27DB-BD31-4B8C-83A1-F6EECF244321}">
                <p14:modId xmlns:p14="http://schemas.microsoft.com/office/powerpoint/2010/main" val="561143797"/>
              </p:ext>
            </p:extLst>
          </p:nvPr>
        </p:nvGraphicFramePr>
        <p:xfrm>
          <a:off x="993675" y="4723230"/>
          <a:ext cx="2702032" cy="15007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2"/>
          <p:cNvSpPr txBox="1">
            <a:spLocks/>
          </p:cNvSpPr>
          <p:nvPr/>
        </p:nvSpPr>
        <p:spPr>
          <a:xfrm>
            <a:off x="2344691" y="3856323"/>
            <a:ext cx="2808515" cy="84473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dirty="0" smtClean="0"/>
              <a:t>PATH and Balance Modules</a:t>
            </a:r>
          </a:p>
        </p:txBody>
      </p:sp>
      <p:sp>
        <p:nvSpPr>
          <p:cNvPr id="7" name="Content Placeholder 2"/>
          <p:cNvSpPr txBox="1">
            <a:spLocks/>
          </p:cNvSpPr>
          <p:nvPr/>
        </p:nvSpPr>
        <p:spPr>
          <a:xfrm>
            <a:off x="5059680" y="2466703"/>
            <a:ext cx="3779518" cy="84473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endParaRPr lang="en-US" dirty="0" smtClean="0"/>
          </a:p>
        </p:txBody>
      </p:sp>
      <p:graphicFrame>
        <p:nvGraphicFramePr>
          <p:cNvPr id="8" name="Diagram 7"/>
          <p:cNvGraphicFramePr/>
          <p:nvPr>
            <p:extLst>
              <p:ext uri="{D42A27DB-BD31-4B8C-83A1-F6EECF244321}">
                <p14:modId xmlns:p14="http://schemas.microsoft.com/office/powerpoint/2010/main" val="2819065957"/>
              </p:ext>
            </p:extLst>
          </p:nvPr>
        </p:nvGraphicFramePr>
        <p:xfrm>
          <a:off x="3748542" y="4190601"/>
          <a:ext cx="1920833" cy="259765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0" name="Content Placeholder 3"/>
          <p:cNvPicPr>
            <a:picLocks noGrp="1" noChangeAspect="1"/>
          </p:cNvPicPr>
          <p:nvPr>
            <p:ph idx="1"/>
          </p:nvPr>
        </p:nvPicPr>
        <p:blipFill>
          <a:blip r:embed="rId13"/>
          <a:stretch>
            <a:fillRect/>
          </a:stretch>
        </p:blipFill>
        <p:spPr>
          <a:xfrm rot="1680000">
            <a:off x="6508718" y="2025071"/>
            <a:ext cx="896260" cy="1674279"/>
          </a:xfrm>
          <a:prstGeom prst="rect">
            <a:avLst/>
          </a:prstGeom>
        </p:spPr>
      </p:pic>
      <p:sp>
        <p:nvSpPr>
          <p:cNvPr id="11" name="TextBox 10"/>
          <p:cNvSpPr txBox="1"/>
          <p:nvPr/>
        </p:nvSpPr>
        <p:spPr>
          <a:xfrm>
            <a:off x="7049355" y="2540189"/>
            <a:ext cx="2142107" cy="830997"/>
          </a:xfrm>
          <a:prstGeom prst="rect">
            <a:avLst/>
          </a:prstGeom>
          <a:noFill/>
        </p:spPr>
        <p:txBody>
          <a:bodyPr wrap="square" rtlCol="0">
            <a:spAutoFit/>
          </a:bodyPr>
          <a:lstStyle/>
          <a:p>
            <a:pPr algn="ctr"/>
            <a:r>
              <a:rPr lang="en-US" sz="2400" dirty="0" smtClean="0"/>
              <a:t>Push Notifications</a:t>
            </a:r>
            <a:endParaRPr lang="en-US" sz="2400" dirty="0"/>
          </a:p>
        </p:txBody>
      </p:sp>
      <p:pic>
        <p:nvPicPr>
          <p:cNvPr id="12" name="Picture 11"/>
          <p:cNvPicPr>
            <a:picLocks noChangeAspect="1"/>
          </p:cNvPicPr>
          <p:nvPr/>
        </p:nvPicPr>
        <p:blipFill>
          <a:blip r:embed="rId14"/>
          <a:stretch>
            <a:fillRect/>
          </a:stretch>
        </p:blipFill>
        <p:spPr>
          <a:xfrm>
            <a:off x="3257167" y="2212039"/>
            <a:ext cx="2989253" cy="1038075"/>
          </a:xfrm>
          <a:prstGeom prst="rect">
            <a:avLst/>
          </a:prstGeom>
        </p:spPr>
      </p:pic>
      <p:pic>
        <p:nvPicPr>
          <p:cNvPr id="13" name="Picture 12"/>
          <p:cNvPicPr>
            <a:picLocks noChangeAspect="1"/>
          </p:cNvPicPr>
          <p:nvPr/>
        </p:nvPicPr>
        <p:blipFill>
          <a:blip r:embed="rId15"/>
          <a:stretch>
            <a:fillRect/>
          </a:stretch>
        </p:blipFill>
        <p:spPr>
          <a:xfrm>
            <a:off x="356986" y="1963861"/>
            <a:ext cx="2097246" cy="2401913"/>
          </a:xfrm>
          <a:prstGeom prst="rect">
            <a:avLst/>
          </a:prstGeom>
        </p:spPr>
      </p:pic>
      <p:pic>
        <p:nvPicPr>
          <p:cNvPr id="14" name="Picture 13"/>
          <p:cNvPicPr>
            <a:picLocks noChangeAspect="1"/>
          </p:cNvPicPr>
          <p:nvPr/>
        </p:nvPicPr>
        <p:blipFill>
          <a:blip r:embed="rId16"/>
          <a:stretch>
            <a:fillRect/>
          </a:stretch>
        </p:blipFill>
        <p:spPr>
          <a:xfrm>
            <a:off x="5932981" y="3724413"/>
            <a:ext cx="3211019" cy="1410130"/>
          </a:xfrm>
          <a:prstGeom prst="rect">
            <a:avLst/>
          </a:prstGeom>
        </p:spPr>
      </p:pic>
      <p:sp>
        <p:nvSpPr>
          <p:cNvPr id="15" name="TextBox 14"/>
          <p:cNvSpPr txBox="1"/>
          <p:nvPr/>
        </p:nvSpPr>
        <p:spPr>
          <a:xfrm>
            <a:off x="6295541" y="5300683"/>
            <a:ext cx="2485898" cy="923330"/>
          </a:xfrm>
          <a:prstGeom prst="rect">
            <a:avLst/>
          </a:prstGeom>
          <a:noFill/>
        </p:spPr>
        <p:txBody>
          <a:bodyPr wrap="square" rtlCol="0">
            <a:spAutoFit/>
          </a:bodyPr>
          <a:lstStyle/>
          <a:p>
            <a:pPr algn="ctr"/>
            <a:r>
              <a:rPr lang="en-US" u="heavy" spc="600" dirty="0" smtClean="0">
                <a:solidFill>
                  <a:srgbClr val="C00000"/>
                </a:solidFill>
                <a:uFill>
                  <a:solidFill>
                    <a:schemeClr val="accent5"/>
                  </a:solidFill>
                </a:uFill>
              </a:rPr>
              <a:t>Mentorship,</a:t>
            </a:r>
          </a:p>
          <a:p>
            <a:pPr algn="ctr"/>
            <a:r>
              <a:rPr lang="en-US" u="heavy" spc="600" dirty="0" smtClean="0">
                <a:solidFill>
                  <a:srgbClr val="C00000"/>
                </a:solidFill>
                <a:uFill>
                  <a:solidFill>
                    <a:schemeClr val="accent5"/>
                  </a:solidFill>
                </a:uFill>
              </a:rPr>
              <a:t>Faculty and Hospital </a:t>
            </a:r>
            <a:endParaRPr lang="en-US" u="heavy" spc="600" dirty="0">
              <a:solidFill>
                <a:srgbClr val="C00000"/>
              </a:solidFill>
              <a:uFill>
                <a:solidFill>
                  <a:schemeClr val="accent5"/>
                </a:solidFill>
              </a:uFill>
            </a:endParaRPr>
          </a:p>
        </p:txBody>
      </p:sp>
    </p:spTree>
    <p:extLst>
      <p:ext uri="{BB962C8B-B14F-4D97-AF65-F5344CB8AC3E}">
        <p14:creationId xmlns:p14="http://schemas.microsoft.com/office/powerpoint/2010/main" val="6224115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715"/>
            <a:ext cx="8229600" cy="1143000"/>
          </a:xfrm>
        </p:spPr>
        <p:txBody>
          <a:bodyPr/>
          <a:lstStyle/>
          <a:p>
            <a:r>
              <a:rPr lang="en-US" dirty="0" smtClean="0"/>
              <a:t>What Participants Are Saying</a:t>
            </a:r>
            <a:endParaRPr lang="en-US" dirty="0"/>
          </a:p>
        </p:txBody>
      </p:sp>
      <p:sp>
        <p:nvSpPr>
          <p:cNvPr id="3" name="Content Placeholder 2"/>
          <p:cNvSpPr>
            <a:spLocks noGrp="1"/>
          </p:cNvSpPr>
          <p:nvPr>
            <p:ph idx="1"/>
          </p:nvPr>
        </p:nvSpPr>
        <p:spPr>
          <a:xfrm>
            <a:off x="457200" y="1908958"/>
            <a:ext cx="8229600" cy="4525963"/>
          </a:xfrm>
        </p:spPr>
        <p:txBody>
          <a:bodyPr>
            <a:normAutofit fontScale="47500" lnSpcReduction="20000"/>
          </a:bodyPr>
          <a:lstStyle/>
          <a:p>
            <a:r>
              <a:rPr lang="en-US" i="1" dirty="0"/>
              <a:t>…you all truly care about our future success through reaching out and checking in on us. I truly appreciate this aspect of the program because it shows me that you all are still available and invested in our future as advanced practice nurses. From the modules, to a mentor and even the regular text messages with tips and check-ins is much appreciated and </a:t>
            </a:r>
            <a:r>
              <a:rPr lang="en-US" i="1" dirty="0" smtClean="0"/>
              <a:t>valued.</a:t>
            </a:r>
          </a:p>
          <a:p>
            <a:endParaRPr lang="en-US" i="1" dirty="0" smtClean="0"/>
          </a:p>
          <a:p>
            <a:r>
              <a:rPr lang="en-US" i="1" dirty="0" smtClean="0"/>
              <a:t>What </a:t>
            </a:r>
            <a:r>
              <a:rPr lang="en-US" i="1" dirty="0"/>
              <a:t>was most valuable to me was how the program coordinated parts of the onboarding process with my manager and helped start the conversation regarding me continuing my education while working. I also loved that the program provided me with a NCLEX course to prepare for the exam. I feel supported and always know I can reach out to my mentor whenever I need anything! </a:t>
            </a:r>
          </a:p>
          <a:p>
            <a:endParaRPr lang="en-US" i="1" dirty="0"/>
          </a:p>
          <a:p>
            <a:r>
              <a:rPr lang="en-US" i="1" dirty="0"/>
              <a:t>SPAN has been there for me as I transitioned from nursing student to labor and delivery nurse to Nurse-Midwifery/Women's Health Nurse Practitioner student. The SPAN program has gifted me with the structure and mentorship to make this transition feel natural. I think the program has made it possible for me to be successful in pursing my career goals. The program has given me the support I needed to pursue my career goals with confidence. SPAN is the program that grows with you and is always there to support and guide </a:t>
            </a:r>
            <a:r>
              <a:rPr lang="en-US" i="1" dirty="0" smtClean="0"/>
              <a:t>you.</a:t>
            </a:r>
          </a:p>
          <a:p>
            <a:pPr marL="0" indent="0">
              <a:buNone/>
            </a:pPr>
            <a:endParaRPr lang="en-US" i="1" dirty="0"/>
          </a:p>
          <a:p>
            <a:r>
              <a:rPr lang="en-US" i="1" dirty="0"/>
              <a:t>One of the biggest benefits that I have gained as a participant of the SPAN program is that the often overwhelming inquiry into choosing the most appropriate advanced practice program is broken down into manageable pieces that are easier to tackle. Most notably, the </a:t>
            </a:r>
            <a:r>
              <a:rPr lang="en-US" i="1" dirty="0" err="1"/>
              <a:t>GuIDE</a:t>
            </a:r>
            <a:r>
              <a:rPr lang="en-US" i="1" dirty="0"/>
              <a:t> workshop did a good job of providing relevant information and support regarding the doctoral application process, funding opportunities, and ways to strengthen a prospective student's application. </a:t>
            </a:r>
          </a:p>
        </p:txBody>
      </p:sp>
    </p:spTree>
    <p:extLst>
      <p:ext uri="{BB962C8B-B14F-4D97-AF65-F5344CB8AC3E}">
        <p14:creationId xmlns:p14="http://schemas.microsoft.com/office/powerpoint/2010/main" val="3472986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8927" y="1471546"/>
            <a:ext cx="7772400" cy="1470025"/>
          </a:xfrm>
        </p:spPr>
        <p:txBody>
          <a:bodyPr>
            <a:normAutofit/>
          </a:bodyPr>
          <a:lstStyle/>
          <a:p>
            <a:r>
              <a:rPr lang="en-US" dirty="0"/>
              <a:t>But we have </a:t>
            </a:r>
            <a:r>
              <a:rPr lang="en-US" dirty="0" smtClean="0"/>
              <a:t>momentum </a:t>
            </a:r>
            <a:r>
              <a:rPr lang="en-US" dirty="0"/>
              <a:t>now! </a:t>
            </a:r>
            <a:br>
              <a:rPr lang="en-US" dirty="0"/>
            </a:br>
            <a:endParaRPr lang="en-US" dirty="0"/>
          </a:p>
        </p:txBody>
      </p:sp>
      <p:pic>
        <p:nvPicPr>
          <p:cNvPr id="4" name="Picture 3"/>
          <p:cNvPicPr>
            <a:picLocks noChangeAspect="1"/>
          </p:cNvPicPr>
          <p:nvPr/>
        </p:nvPicPr>
        <p:blipFill>
          <a:blip r:embed="rId3"/>
          <a:stretch>
            <a:fillRect/>
          </a:stretch>
        </p:blipFill>
        <p:spPr>
          <a:xfrm>
            <a:off x="2125683" y="2618798"/>
            <a:ext cx="5284519" cy="3732151"/>
          </a:xfrm>
          <a:prstGeom prst="rect">
            <a:avLst/>
          </a:prstGeom>
        </p:spPr>
      </p:pic>
    </p:spTree>
    <p:extLst>
      <p:ext uri="{BB962C8B-B14F-4D97-AF65-F5344CB8AC3E}">
        <p14:creationId xmlns:p14="http://schemas.microsoft.com/office/powerpoint/2010/main" val="1073063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6304" y="2331869"/>
            <a:ext cx="7772400" cy="1470025"/>
          </a:xfrm>
        </p:spPr>
        <p:txBody>
          <a:bodyPr>
            <a:normAutofit/>
          </a:bodyPr>
          <a:lstStyle/>
          <a:p>
            <a:r>
              <a:rPr lang="en-US" sz="6600" dirty="0" smtClean="0"/>
              <a:t>Thank you!</a:t>
            </a:r>
            <a:endParaRPr lang="en-US" sz="6600" dirty="0"/>
          </a:p>
        </p:txBody>
      </p:sp>
      <p:pic>
        <p:nvPicPr>
          <p:cNvPr id="4"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839" y="2153739"/>
            <a:ext cx="2180931" cy="2290474"/>
          </a:xfrm>
          <a:prstGeom prst="rect">
            <a:avLst/>
          </a:prstGeom>
        </p:spPr>
      </p:pic>
      <p:sp>
        <p:nvSpPr>
          <p:cNvPr id="5" name="TextBox 4"/>
          <p:cNvSpPr txBox="1"/>
          <p:nvPr/>
        </p:nvSpPr>
        <p:spPr>
          <a:xfrm>
            <a:off x="139337" y="5529943"/>
            <a:ext cx="8743406" cy="507831"/>
          </a:xfrm>
          <a:prstGeom prst="rect">
            <a:avLst/>
          </a:prstGeom>
          <a:noFill/>
        </p:spPr>
        <p:txBody>
          <a:bodyPr wrap="square" rtlCol="0">
            <a:spAutoFit/>
          </a:bodyPr>
          <a:lstStyle/>
          <a:p>
            <a:pPr algn="ctr"/>
            <a:r>
              <a:rPr lang="en-US" sz="900" i="1" dirty="0" smtClean="0"/>
              <a:t>The SPAN Program that was the subject of this presentation was produced with the assistance of a Nurse Support II Program grant (grant # 16-112) under the auspices of the Health Services Cost Review Commission. Opinions, findings, and conclusions expressed herein do not necessarily reflect the position or policy of the Health Services Cost Review Commission, and no official endorsement should be inferred. </a:t>
            </a:r>
            <a:endParaRPr lang="en-US" sz="900" i="1" dirty="0"/>
          </a:p>
        </p:txBody>
      </p:sp>
      <p:sp>
        <p:nvSpPr>
          <p:cNvPr id="3" name="TextBox 2"/>
          <p:cNvSpPr txBox="1"/>
          <p:nvPr/>
        </p:nvSpPr>
        <p:spPr>
          <a:xfrm>
            <a:off x="3598223" y="3980024"/>
            <a:ext cx="4203865" cy="923330"/>
          </a:xfrm>
          <a:prstGeom prst="rect">
            <a:avLst/>
          </a:prstGeom>
          <a:noFill/>
        </p:spPr>
        <p:txBody>
          <a:bodyPr wrap="square" rtlCol="0">
            <a:spAutoFit/>
          </a:bodyPr>
          <a:lstStyle/>
          <a:p>
            <a:pPr algn="ctr"/>
            <a:r>
              <a:rPr lang="en-US" dirty="0" smtClean="0"/>
              <a:t>Sarah Firestone, SPAN Program Manager</a:t>
            </a:r>
          </a:p>
          <a:p>
            <a:pPr algn="ctr"/>
            <a:r>
              <a:rPr lang="en-US" dirty="0" smtClean="0">
                <a:hlinkClick r:id="rId4"/>
              </a:rPr>
              <a:t>sschne27@jhu.edu</a:t>
            </a:r>
            <a:endParaRPr lang="en-US" dirty="0" smtClean="0"/>
          </a:p>
          <a:p>
            <a:pPr algn="ctr"/>
            <a:r>
              <a:rPr lang="en-US" dirty="0" smtClean="0"/>
              <a:t>443-287-6714</a:t>
            </a:r>
            <a:endParaRPr lang="en-US" dirty="0"/>
          </a:p>
        </p:txBody>
      </p:sp>
    </p:spTree>
    <p:extLst>
      <p:ext uri="{BB962C8B-B14F-4D97-AF65-F5344CB8AC3E}">
        <p14:creationId xmlns:p14="http://schemas.microsoft.com/office/powerpoint/2010/main" val="3670632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891822" y="3888148"/>
            <a:ext cx="7543800" cy="404757"/>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latin typeface="Garamond"/>
                <a:cs typeface="Garamond"/>
              </a:rPr>
              <a:t>Leading the way in education, research and practice – locally and globally.</a:t>
            </a:r>
            <a:endParaRPr lang="en-US" sz="1400" dirty="0">
              <a:latin typeface="Garamond"/>
              <a:cs typeface="Garamond"/>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3972" b="22854"/>
          <a:stretch/>
        </p:blipFill>
        <p:spPr>
          <a:xfrm>
            <a:off x="0" y="1367481"/>
            <a:ext cx="9144000" cy="2380735"/>
          </a:xfrm>
          <a:prstGeom prst="rect">
            <a:avLst/>
          </a:prstGeom>
        </p:spPr>
      </p:pic>
    </p:spTree>
    <p:extLst>
      <p:ext uri="{BB962C8B-B14F-4D97-AF65-F5344CB8AC3E}">
        <p14:creationId xmlns:p14="http://schemas.microsoft.com/office/powerpoint/2010/main" val="14869747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784" y="853323"/>
            <a:ext cx="8229600" cy="1143000"/>
          </a:xfrm>
        </p:spPr>
        <p:txBody>
          <a:bodyPr/>
          <a:lstStyle/>
          <a:p>
            <a:r>
              <a:rPr lang="en-US" dirty="0" smtClean="0"/>
              <a:t>The Goal</a:t>
            </a:r>
            <a:endParaRPr lang="en-US" dirty="0"/>
          </a:p>
        </p:txBody>
      </p:sp>
      <p:sp>
        <p:nvSpPr>
          <p:cNvPr id="3" name="Content Placeholder 2"/>
          <p:cNvSpPr>
            <a:spLocks noGrp="1"/>
          </p:cNvSpPr>
          <p:nvPr>
            <p:ph idx="1"/>
          </p:nvPr>
        </p:nvSpPr>
        <p:spPr>
          <a:xfrm>
            <a:off x="804672" y="1978036"/>
            <a:ext cx="7982712" cy="3401251"/>
          </a:xfrm>
        </p:spPr>
        <p:txBody>
          <a:bodyPr>
            <a:normAutofit lnSpcReduction="10000"/>
          </a:bodyPr>
          <a:lstStyle/>
          <a:p>
            <a:pPr marL="0" indent="0" algn="ctr">
              <a:buNone/>
            </a:pPr>
            <a:r>
              <a:rPr lang="en-US" sz="2400" b="1" i="1" dirty="0">
                <a:solidFill>
                  <a:srgbClr val="0070C0"/>
                </a:solidFill>
              </a:rPr>
              <a:t>Develop, implement and evaluate an innovative program to seamlessly bridge and advance the transition of students from pre-licensure generalist to graduate professional specialty or doctoral practice</a:t>
            </a:r>
            <a:r>
              <a:rPr lang="en-US" sz="2400" b="1" i="1" dirty="0" smtClean="0">
                <a:solidFill>
                  <a:srgbClr val="0070C0"/>
                </a:solidFill>
              </a:rPr>
              <a:t>.</a:t>
            </a:r>
          </a:p>
          <a:p>
            <a:pPr marL="0" indent="0">
              <a:buNone/>
            </a:pPr>
            <a:endParaRPr lang="en-US" sz="2400" i="1" dirty="0"/>
          </a:p>
          <a:p>
            <a:r>
              <a:rPr lang="en-US" sz="2400" dirty="0"/>
              <a:t>Transition new graduate nurses into the workplace and keep them there</a:t>
            </a:r>
            <a:r>
              <a:rPr lang="en-US" sz="2400" dirty="0" smtClean="0"/>
              <a:t>!!</a:t>
            </a:r>
          </a:p>
          <a:p>
            <a:r>
              <a:rPr lang="en-US" sz="2400" dirty="0"/>
              <a:t>Support new graduate nurses as they pursue their advanced graduate </a:t>
            </a:r>
            <a:r>
              <a:rPr lang="en-US" sz="2400" dirty="0" smtClean="0"/>
              <a:t>studies so </a:t>
            </a:r>
            <a:r>
              <a:rPr lang="en-US" sz="2400" dirty="0"/>
              <a:t>they have all the tools to </a:t>
            </a:r>
            <a:r>
              <a:rPr lang="en-US" sz="2400" dirty="0" smtClean="0"/>
              <a:t>succeed. </a:t>
            </a:r>
            <a:endParaRPr lang="en-US" sz="2400" dirty="0"/>
          </a:p>
          <a:p>
            <a:pPr marL="0" indent="0">
              <a:buNone/>
            </a:pPr>
            <a:endParaRPr lang="en-US" sz="2400" dirty="0"/>
          </a:p>
          <a:p>
            <a:pPr marL="0" indent="0">
              <a:buNone/>
            </a:pPr>
            <a:endParaRPr lang="en-US" sz="2400" i="1" dirty="0"/>
          </a:p>
        </p:txBody>
      </p:sp>
    </p:spTree>
    <p:extLst>
      <p:ext uri="{BB962C8B-B14F-4D97-AF65-F5344CB8AC3E}">
        <p14:creationId xmlns:p14="http://schemas.microsoft.com/office/powerpoint/2010/main" val="4537148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714" y="1457301"/>
            <a:ext cx="4309019" cy="4874623"/>
          </a:xfrm>
        </p:spPr>
        <p:txBody>
          <a:bodyPr>
            <a:normAutofit/>
          </a:bodyPr>
          <a:lstStyle/>
          <a:p>
            <a:r>
              <a:rPr lang="en-US" sz="1800" b="1" dirty="0" smtClean="0"/>
              <a:t>Funded for 5 years - July 1, 2015-June 30, 2020. </a:t>
            </a:r>
          </a:p>
          <a:p>
            <a:r>
              <a:rPr lang="en-US" sz="1800" b="1" dirty="0" smtClean="0"/>
              <a:t>Currently in PY 4</a:t>
            </a:r>
          </a:p>
          <a:p>
            <a:r>
              <a:rPr lang="en-US" sz="1800" b="1" dirty="0" smtClean="0"/>
              <a:t>Participants move through Program in approx. 4 years</a:t>
            </a:r>
          </a:p>
          <a:p>
            <a:r>
              <a:rPr lang="en-US" sz="1800" b="1" dirty="0" smtClean="0"/>
              <a:t>Five Partners</a:t>
            </a:r>
          </a:p>
          <a:p>
            <a:pPr lvl="1"/>
            <a:r>
              <a:rPr lang="en-US" sz="1800" dirty="0" smtClean="0"/>
              <a:t>Johns Hopkins Hospital</a:t>
            </a:r>
          </a:p>
          <a:p>
            <a:pPr lvl="1"/>
            <a:r>
              <a:rPr lang="en-US" sz="1800" dirty="0" smtClean="0"/>
              <a:t>Johns Hopkins Bayview Medical Center</a:t>
            </a:r>
          </a:p>
          <a:p>
            <a:pPr lvl="1"/>
            <a:r>
              <a:rPr lang="en-US" sz="1800" dirty="0" smtClean="0"/>
              <a:t>The Baltimore VA Medical Center</a:t>
            </a:r>
          </a:p>
          <a:p>
            <a:pPr lvl="1"/>
            <a:r>
              <a:rPr lang="en-US" sz="1800" dirty="0" smtClean="0"/>
              <a:t>Sibley Memorial Hospital </a:t>
            </a:r>
          </a:p>
          <a:p>
            <a:pPr lvl="1"/>
            <a:r>
              <a:rPr lang="en-US" sz="1800" dirty="0" smtClean="0"/>
              <a:t>Mt. Washington Pediatric Hospital</a:t>
            </a:r>
            <a:endParaRPr lang="en-US" sz="2800" dirty="0" smtClean="0"/>
          </a:p>
          <a:p>
            <a:pPr marL="0" indent="0">
              <a:buNone/>
            </a:pPr>
            <a:endParaRPr lang="en-US" sz="2800" dirty="0" smtClean="0"/>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7744" y="2378216"/>
            <a:ext cx="4002681" cy="2663438"/>
          </a:xfrm>
          <a:prstGeom prst="rect">
            <a:avLst/>
          </a:prstGeom>
        </p:spPr>
      </p:pic>
    </p:spTree>
    <p:extLst>
      <p:ext uri="{BB962C8B-B14F-4D97-AF65-F5344CB8AC3E}">
        <p14:creationId xmlns:p14="http://schemas.microsoft.com/office/powerpoint/2010/main" val="10179773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017" y="1189037"/>
            <a:ext cx="8229600" cy="1143000"/>
          </a:xfrm>
        </p:spPr>
        <p:txBody>
          <a:bodyPr/>
          <a:lstStyle/>
          <a:p>
            <a:r>
              <a:rPr lang="en-US" dirty="0" smtClean="0"/>
              <a:t>Three Phases of SPAN Program</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44536109"/>
              </p:ext>
            </p:extLst>
          </p:nvPr>
        </p:nvGraphicFramePr>
        <p:xfrm>
          <a:off x="627017" y="1760537"/>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79650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600" b="1" dirty="0"/>
              <a:t>Win-Win for </a:t>
            </a:r>
            <a:r>
              <a:rPr lang="en-US" sz="3600" b="1" dirty="0" smtClean="0"/>
              <a:t>Maryland and </a:t>
            </a:r>
            <a:r>
              <a:rPr lang="en-US" sz="3600" b="1" dirty="0"/>
              <a:t>SPAN Participants</a:t>
            </a:r>
          </a:p>
        </p:txBody>
      </p:sp>
      <p:sp>
        <p:nvSpPr>
          <p:cNvPr id="5" name="Text Placeholder 4"/>
          <p:cNvSpPr>
            <a:spLocks noGrp="1"/>
          </p:cNvSpPr>
          <p:nvPr>
            <p:ph type="body" idx="1"/>
          </p:nvPr>
        </p:nvSpPr>
        <p:spPr>
          <a:xfrm>
            <a:off x="474603" y="1952801"/>
            <a:ext cx="4040188" cy="639762"/>
          </a:xfrm>
        </p:spPr>
        <p:txBody>
          <a:bodyPr/>
          <a:lstStyle/>
          <a:p>
            <a:pPr algn="ctr"/>
            <a:r>
              <a:rPr lang="en-US" dirty="0" smtClean="0"/>
              <a:t>Maryland</a:t>
            </a:r>
            <a:endParaRPr lang="en-US" dirty="0"/>
          </a:p>
        </p:txBody>
      </p:sp>
      <p:sp>
        <p:nvSpPr>
          <p:cNvPr id="6" name="Content Placeholder 5"/>
          <p:cNvSpPr>
            <a:spLocks noGrp="1"/>
          </p:cNvSpPr>
          <p:nvPr>
            <p:ph sz="half" idx="2"/>
          </p:nvPr>
        </p:nvSpPr>
        <p:spPr>
          <a:xfrm>
            <a:off x="474603" y="2592562"/>
            <a:ext cx="4040188" cy="3605037"/>
          </a:xfrm>
        </p:spPr>
        <p:txBody>
          <a:bodyPr>
            <a:normAutofit fontScale="92500" lnSpcReduction="10000"/>
          </a:bodyPr>
          <a:lstStyle/>
          <a:p>
            <a:r>
              <a:rPr lang="en-US" sz="2000" dirty="0" smtClean="0"/>
              <a:t>Address nursing workforce shortage:</a:t>
            </a:r>
          </a:p>
          <a:p>
            <a:pPr lvl="1"/>
            <a:r>
              <a:rPr lang="en-US" dirty="0" smtClean="0"/>
              <a:t>Nurses with advanced training to MD workforce.</a:t>
            </a:r>
          </a:p>
          <a:p>
            <a:pPr lvl="1"/>
            <a:r>
              <a:rPr lang="en-US" dirty="0" smtClean="0"/>
              <a:t>MD hospital staffing - 3 year work commitment </a:t>
            </a:r>
          </a:p>
          <a:p>
            <a:r>
              <a:rPr lang="en-US" sz="2000" dirty="0" smtClean="0"/>
              <a:t>Enhance MD nursing workforce by retaining best and brightest, high performing nurses.</a:t>
            </a:r>
          </a:p>
          <a:p>
            <a:r>
              <a:rPr lang="en-US" sz="2000" dirty="0" smtClean="0"/>
              <a:t>Project </a:t>
            </a:r>
            <a:r>
              <a:rPr lang="en-US" sz="2000" dirty="0"/>
              <a:t>forms partnerships with </a:t>
            </a:r>
            <a:r>
              <a:rPr lang="en-US" sz="2000" dirty="0" smtClean="0"/>
              <a:t>Hospitals who are funders of NSP I/II Program. </a:t>
            </a:r>
            <a:endParaRPr lang="en-US" sz="2000" dirty="0"/>
          </a:p>
          <a:p>
            <a:endParaRPr lang="en-US" dirty="0"/>
          </a:p>
        </p:txBody>
      </p:sp>
      <p:sp>
        <p:nvSpPr>
          <p:cNvPr id="7" name="Text Placeholder 6"/>
          <p:cNvSpPr>
            <a:spLocks noGrp="1"/>
          </p:cNvSpPr>
          <p:nvPr>
            <p:ph type="body" sz="quarter" idx="3"/>
          </p:nvPr>
        </p:nvSpPr>
        <p:spPr>
          <a:xfrm>
            <a:off x="4645024" y="1968646"/>
            <a:ext cx="4041775" cy="639762"/>
          </a:xfrm>
        </p:spPr>
        <p:txBody>
          <a:bodyPr/>
          <a:lstStyle/>
          <a:p>
            <a:pPr algn="ctr"/>
            <a:r>
              <a:rPr lang="en-US" dirty="0" smtClean="0"/>
              <a:t>SPAN Participants</a:t>
            </a:r>
            <a:endParaRPr lang="en-US" dirty="0"/>
          </a:p>
        </p:txBody>
      </p:sp>
      <p:sp>
        <p:nvSpPr>
          <p:cNvPr id="8" name="Content Placeholder 7"/>
          <p:cNvSpPr>
            <a:spLocks noGrp="1"/>
          </p:cNvSpPr>
          <p:nvPr>
            <p:ph sz="quarter" idx="4"/>
          </p:nvPr>
        </p:nvSpPr>
        <p:spPr>
          <a:xfrm>
            <a:off x="4645023" y="2608408"/>
            <a:ext cx="4041775" cy="3096244"/>
          </a:xfrm>
        </p:spPr>
        <p:txBody>
          <a:bodyPr>
            <a:normAutofit/>
          </a:bodyPr>
          <a:lstStyle/>
          <a:p>
            <a:r>
              <a:rPr lang="en-US" sz="2000" dirty="0"/>
              <a:t>Career placement </a:t>
            </a:r>
            <a:r>
              <a:rPr lang="en-US" sz="2000" dirty="0" smtClean="0"/>
              <a:t>and full time work</a:t>
            </a:r>
            <a:endParaRPr lang="en-US" sz="2000" dirty="0"/>
          </a:p>
          <a:p>
            <a:r>
              <a:rPr lang="en-US" sz="2000" dirty="0" smtClean="0"/>
              <a:t>Work </a:t>
            </a:r>
            <a:r>
              <a:rPr lang="en-US" sz="2000" dirty="0"/>
              <a:t>experience while obtaining </a:t>
            </a:r>
            <a:r>
              <a:rPr lang="en-US" sz="2000" dirty="0" smtClean="0"/>
              <a:t>advanced nursing </a:t>
            </a:r>
            <a:r>
              <a:rPr lang="en-US" sz="2000" dirty="0"/>
              <a:t>degree.</a:t>
            </a:r>
          </a:p>
          <a:p>
            <a:r>
              <a:rPr lang="en-US" sz="2000" dirty="0" smtClean="0"/>
              <a:t>Mentorship—support </a:t>
            </a:r>
            <a:r>
              <a:rPr lang="en-US" sz="2000" dirty="0"/>
              <a:t>and guidance beyond </a:t>
            </a:r>
            <a:r>
              <a:rPr lang="en-US" sz="2000" dirty="0" smtClean="0"/>
              <a:t>graduation.</a:t>
            </a:r>
          </a:p>
          <a:p>
            <a:r>
              <a:rPr lang="en-US" sz="2000" dirty="0" smtClean="0"/>
              <a:t>Toolbox tools for transition to workforce</a:t>
            </a:r>
            <a:endParaRPr lang="en-US" sz="2000" dirty="0"/>
          </a:p>
        </p:txBody>
      </p:sp>
    </p:spTree>
    <p:extLst>
      <p:ext uri="{BB962C8B-B14F-4D97-AF65-F5344CB8AC3E}">
        <p14:creationId xmlns:p14="http://schemas.microsoft.com/office/powerpoint/2010/main" val="32364899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946" y="1141536"/>
            <a:ext cx="8229600" cy="1143000"/>
          </a:xfrm>
        </p:spPr>
        <p:txBody>
          <a:bodyPr/>
          <a:lstStyle/>
          <a:p>
            <a:r>
              <a:rPr lang="en-US" dirty="0" smtClean="0"/>
              <a:t>SPAN Applicants</a:t>
            </a:r>
            <a:endParaRPr lang="en-US" dirty="0"/>
          </a:p>
        </p:txBody>
      </p:sp>
      <p:sp>
        <p:nvSpPr>
          <p:cNvPr id="3" name="Content Placeholder 2"/>
          <p:cNvSpPr>
            <a:spLocks noGrp="1"/>
          </p:cNvSpPr>
          <p:nvPr>
            <p:ph idx="1"/>
          </p:nvPr>
        </p:nvSpPr>
        <p:spPr>
          <a:xfrm>
            <a:off x="135708" y="2143497"/>
            <a:ext cx="8540076" cy="3803072"/>
          </a:xfrm>
        </p:spPr>
        <p:txBody>
          <a:bodyPr>
            <a:normAutofit fontScale="92500" lnSpcReduction="20000"/>
          </a:bodyPr>
          <a:lstStyle/>
          <a:p>
            <a:r>
              <a:rPr lang="en-US" dirty="0" smtClean="0"/>
              <a:t>JHSON pre-licensure students in final </a:t>
            </a:r>
            <a:r>
              <a:rPr lang="en-US" dirty="0"/>
              <a:t>s</a:t>
            </a:r>
            <a:r>
              <a:rPr lang="en-US" dirty="0" smtClean="0"/>
              <a:t>emester of nursing </a:t>
            </a:r>
            <a:r>
              <a:rPr lang="en-US" dirty="0"/>
              <a:t>s</a:t>
            </a:r>
            <a:r>
              <a:rPr lang="en-US" dirty="0" smtClean="0"/>
              <a:t>chool</a:t>
            </a:r>
          </a:p>
          <a:p>
            <a:r>
              <a:rPr lang="en-US" dirty="0" smtClean="0"/>
              <a:t>High Performing! (GPA &gt;3.5, excellent references etc.)</a:t>
            </a:r>
          </a:p>
          <a:p>
            <a:r>
              <a:rPr lang="en-US" dirty="0" smtClean="0"/>
              <a:t>Committed to:</a:t>
            </a:r>
          </a:p>
          <a:p>
            <a:pPr lvl="1"/>
            <a:r>
              <a:rPr lang="en-US" dirty="0"/>
              <a:t>r</a:t>
            </a:r>
            <a:r>
              <a:rPr lang="en-US" dirty="0" smtClean="0"/>
              <a:t>eturn to grad. school 12-18 </a:t>
            </a:r>
          </a:p>
          <a:p>
            <a:pPr marL="457200" lvl="1" indent="0">
              <a:buNone/>
            </a:pPr>
            <a:r>
              <a:rPr lang="en-US" dirty="0" smtClean="0"/>
              <a:t>mo.</a:t>
            </a:r>
          </a:p>
          <a:p>
            <a:pPr lvl="1"/>
            <a:r>
              <a:rPr lang="en-US" dirty="0"/>
              <a:t>t</a:t>
            </a:r>
            <a:r>
              <a:rPr lang="en-US" dirty="0" smtClean="0"/>
              <a:t>heir employer and program for </a:t>
            </a:r>
          </a:p>
          <a:p>
            <a:pPr marL="457200" lvl="1" indent="0">
              <a:buNone/>
            </a:pPr>
            <a:r>
              <a:rPr lang="en-US" dirty="0" smtClean="0"/>
              <a:t>min. of 3 years. </a:t>
            </a:r>
          </a:p>
          <a:p>
            <a:endParaRPr lang="en-US" dirty="0"/>
          </a:p>
        </p:txBody>
      </p:sp>
      <p:pic>
        <p:nvPicPr>
          <p:cNvPr id="5" name="Picture 4"/>
          <p:cNvPicPr>
            <a:picLocks noChangeAspect="1"/>
          </p:cNvPicPr>
          <p:nvPr/>
        </p:nvPicPr>
        <p:blipFill>
          <a:blip r:embed="rId3"/>
          <a:stretch>
            <a:fillRect/>
          </a:stretch>
        </p:blipFill>
        <p:spPr>
          <a:xfrm>
            <a:off x="5402549" y="3602692"/>
            <a:ext cx="3511600" cy="2334970"/>
          </a:xfrm>
          <a:prstGeom prst="rect">
            <a:avLst/>
          </a:prstGeom>
        </p:spPr>
      </p:pic>
    </p:spTree>
    <p:extLst>
      <p:ext uri="{BB962C8B-B14F-4D97-AF65-F5344CB8AC3E}">
        <p14:creationId xmlns:p14="http://schemas.microsoft.com/office/powerpoint/2010/main" val="521058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566" y="835254"/>
            <a:ext cx="8497492" cy="1143000"/>
          </a:xfrm>
        </p:spPr>
        <p:txBody>
          <a:bodyPr>
            <a:normAutofit/>
          </a:bodyPr>
          <a:lstStyle/>
          <a:p>
            <a:r>
              <a:rPr lang="en-US" sz="3200" dirty="0"/>
              <a:t>Participant </a:t>
            </a:r>
            <a:r>
              <a:rPr lang="en-US" sz="3200" dirty="0" smtClean="0"/>
              <a:t>Data</a:t>
            </a:r>
            <a:endParaRPr lang="en-US" sz="3200" dirty="0"/>
          </a:p>
        </p:txBody>
      </p:sp>
      <p:pic>
        <p:nvPicPr>
          <p:cNvPr id="9" name="Content Placeholder 8"/>
          <p:cNvPicPr>
            <a:picLocks noGrp="1" noChangeAspect="1"/>
          </p:cNvPicPr>
          <p:nvPr>
            <p:ph idx="1"/>
          </p:nvPr>
        </p:nvPicPr>
        <p:blipFill>
          <a:blip r:embed="rId3"/>
          <a:stretch>
            <a:fillRect/>
          </a:stretch>
        </p:blipFill>
        <p:spPr>
          <a:xfrm>
            <a:off x="1175658" y="1800123"/>
            <a:ext cx="7065774" cy="4246981"/>
          </a:xfrm>
          <a:prstGeom prst="rect">
            <a:avLst/>
          </a:prstGeom>
        </p:spPr>
      </p:pic>
    </p:spTree>
    <p:extLst>
      <p:ext uri="{BB962C8B-B14F-4D97-AF65-F5344CB8AC3E}">
        <p14:creationId xmlns:p14="http://schemas.microsoft.com/office/powerpoint/2010/main" val="31590647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2401"/>
            <a:ext cx="8229600" cy="1143000"/>
          </a:xfrm>
        </p:spPr>
        <p:txBody>
          <a:bodyPr/>
          <a:lstStyle/>
          <a:p>
            <a:r>
              <a:rPr lang="en-US" dirty="0" smtClean="0"/>
              <a:t>Participant Data</a:t>
            </a:r>
            <a:endParaRPr lang="en-US" dirty="0"/>
          </a:p>
        </p:txBody>
      </p:sp>
      <p:pic>
        <p:nvPicPr>
          <p:cNvPr id="9" name="Content Placeholder 8"/>
          <p:cNvPicPr>
            <a:picLocks noGrp="1" noChangeAspect="1"/>
          </p:cNvPicPr>
          <p:nvPr>
            <p:ph idx="1"/>
          </p:nvPr>
        </p:nvPicPr>
        <p:blipFill>
          <a:blip r:embed="rId3"/>
          <a:stretch>
            <a:fillRect/>
          </a:stretch>
        </p:blipFill>
        <p:spPr>
          <a:xfrm>
            <a:off x="963565" y="1778841"/>
            <a:ext cx="7278735" cy="4449432"/>
          </a:xfrm>
          <a:prstGeom prst="rect">
            <a:avLst/>
          </a:prstGeom>
        </p:spPr>
      </p:pic>
    </p:spTree>
    <p:extLst>
      <p:ext uri="{BB962C8B-B14F-4D97-AF65-F5344CB8AC3E}">
        <p14:creationId xmlns:p14="http://schemas.microsoft.com/office/powerpoint/2010/main" val="4135199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9031"/>
            <a:ext cx="8229600" cy="1143000"/>
          </a:xfrm>
        </p:spPr>
        <p:txBody>
          <a:bodyPr/>
          <a:lstStyle/>
          <a:p>
            <a:r>
              <a:rPr lang="en-US" dirty="0" smtClean="0"/>
              <a:t>Participant Data</a:t>
            </a:r>
            <a:endParaRPr lang="en-US" dirty="0"/>
          </a:p>
        </p:txBody>
      </p:sp>
      <p:pic>
        <p:nvPicPr>
          <p:cNvPr id="4" name="Content Placeholder 3"/>
          <p:cNvPicPr>
            <a:picLocks noGrp="1" noChangeAspect="1"/>
          </p:cNvPicPr>
          <p:nvPr>
            <p:ph idx="1"/>
          </p:nvPr>
        </p:nvPicPr>
        <p:blipFill>
          <a:blip r:embed="rId2"/>
          <a:stretch>
            <a:fillRect/>
          </a:stretch>
        </p:blipFill>
        <p:spPr>
          <a:xfrm>
            <a:off x="1923803" y="2173183"/>
            <a:ext cx="5738303" cy="4166999"/>
          </a:xfrm>
          <a:prstGeom prst="rect">
            <a:avLst/>
          </a:prstGeom>
        </p:spPr>
      </p:pic>
    </p:spTree>
    <p:extLst>
      <p:ext uri="{BB962C8B-B14F-4D97-AF65-F5344CB8AC3E}">
        <p14:creationId xmlns:p14="http://schemas.microsoft.com/office/powerpoint/2010/main" val="35666497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D1BA70007871F4F930899FDE7B8BBF4" ma:contentTypeVersion="0" ma:contentTypeDescription="Create a new document." ma:contentTypeScope="" ma:versionID="064653760b387c31ad76af7974ca2791">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0D65163-044C-458A-8584-50016C7B84AA}">
  <ds:schemaRefs>
    <ds:schemaRef ds:uri="http://purl.org/dc/elements/1.1/"/>
    <ds:schemaRef ds:uri="http://schemas.microsoft.com/office/2006/documentManagement/types"/>
    <ds:schemaRef ds:uri="http://www.w3.org/XML/1998/namespace"/>
    <ds:schemaRef ds:uri="http://purl.org/dc/dcmitype/"/>
    <ds:schemaRef ds:uri="http://schemas.microsoft.com/office/infopath/2007/PartnerControls"/>
    <ds:schemaRef ds:uri="http://schemas.openxmlformats.org/package/2006/metadata/core-propertie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437965B9-B037-4B2B-A8AE-7B43F7B169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D4FEE176-3DD3-4291-857E-829EB5CB839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13519</TotalTime>
  <Words>869</Words>
  <Application>Microsoft Office PowerPoint</Application>
  <PresentationFormat>On-screen Show (4:3)</PresentationFormat>
  <Paragraphs>101</Paragraphs>
  <Slides>15</Slides>
  <Notes>11</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Supporting Professional Advancement in Nursing  (SPAN) Program </vt:lpstr>
      <vt:lpstr>The Goal</vt:lpstr>
      <vt:lpstr>PowerPoint Presentation</vt:lpstr>
      <vt:lpstr>Three Phases of SPAN Program</vt:lpstr>
      <vt:lpstr>Win-Win for Maryland and SPAN Participants</vt:lpstr>
      <vt:lpstr>SPAN Applicants</vt:lpstr>
      <vt:lpstr>Participant Data</vt:lpstr>
      <vt:lpstr>Participant Data</vt:lpstr>
      <vt:lpstr>Participant Data</vt:lpstr>
      <vt:lpstr> Program Successes/PY 4 updates  </vt:lpstr>
      <vt:lpstr>Supporting the New Graduate Nurse</vt:lpstr>
      <vt:lpstr>What Participants Are Saying</vt:lpstr>
      <vt:lpstr>But we have momentum now!  </vt:lpstr>
      <vt:lpstr>Thank you!</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MarCom</dc:creator>
  <cp:lastModifiedBy>Kimberly Ford</cp:lastModifiedBy>
  <cp:revision>251</cp:revision>
  <dcterms:created xsi:type="dcterms:W3CDTF">2014-08-22T13:49:21Z</dcterms:created>
  <dcterms:modified xsi:type="dcterms:W3CDTF">2019-04-23T18:33:19Z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0x0101005D1BA70007871F4F930899FDE7B8BBF4</vt:lpwstr>
  </property>
</Properties>
</file>